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70" r:id="rId14"/>
    <p:sldId id="275" r:id="rId15"/>
  </p:sldIdLst>
  <p:sldSz cx="18288000" cy="10287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anz-al-Marjaan" panose="03020500000000000000" pitchFamily="66" charset="-78"/>
      <p:regular r:id="rId20"/>
    </p:embeddedFont>
    <p:embeddedFont>
      <p:font typeface="Sniglet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93"/>
    <a:srgbClr val="000000"/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4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Mohammed Talwari" userId="c6e04c6c-e750-4939-a862-87073609d628" providerId="ADAL" clId="{D2C56BF2-AAF7-4DA6-AE04-930C3CC4AC3C}"/>
    <pc:docChg chg="undo custSel delSld modSld">
      <pc:chgData name="M Mohammed Talwari" userId="c6e04c6c-e750-4939-a862-87073609d628" providerId="ADAL" clId="{D2C56BF2-AAF7-4DA6-AE04-930C3CC4AC3C}" dt="2022-03-30T11:13:15.921" v="23" actId="1076"/>
      <pc:docMkLst>
        <pc:docMk/>
      </pc:docMkLst>
      <pc:sldChg chg="del">
        <pc:chgData name="M Mohammed Talwari" userId="c6e04c6c-e750-4939-a862-87073609d628" providerId="ADAL" clId="{D2C56BF2-AAF7-4DA6-AE04-930C3CC4AC3C}" dt="2022-03-30T11:11:31.819" v="0" actId="47"/>
        <pc:sldMkLst>
          <pc:docMk/>
          <pc:sldMk cId="0" sldId="266"/>
        </pc:sldMkLst>
      </pc:sldChg>
      <pc:sldChg chg="addSp modSp mod">
        <pc:chgData name="M Mohammed Talwari" userId="c6e04c6c-e750-4939-a862-87073609d628" providerId="ADAL" clId="{D2C56BF2-AAF7-4DA6-AE04-930C3CC4AC3C}" dt="2022-03-30T11:12:16.205" v="9" actId="1076"/>
        <pc:sldMkLst>
          <pc:docMk/>
          <pc:sldMk cId="0" sldId="267"/>
        </pc:sldMkLst>
        <pc:grpChg chg="mod">
          <ac:chgData name="M Mohammed Talwari" userId="c6e04c6c-e750-4939-a862-87073609d628" providerId="ADAL" clId="{D2C56BF2-AAF7-4DA6-AE04-930C3CC4AC3C}" dt="2022-03-30T11:12:06.840" v="4" actId="1076"/>
          <ac:grpSpMkLst>
            <pc:docMk/>
            <pc:sldMk cId="0" sldId="267"/>
            <ac:grpSpMk id="17" creationId="{00000000-0000-0000-0000-000000000000}"/>
          </ac:grpSpMkLst>
        </pc:grpChg>
        <pc:picChg chg="add mod">
          <ac:chgData name="M Mohammed Talwari" userId="c6e04c6c-e750-4939-a862-87073609d628" providerId="ADAL" clId="{D2C56BF2-AAF7-4DA6-AE04-930C3CC4AC3C}" dt="2022-03-30T11:12:16.205" v="9" actId="1076"/>
          <ac:picMkLst>
            <pc:docMk/>
            <pc:sldMk cId="0" sldId="267"/>
            <ac:picMk id="1026" creationId="{4821EDDD-2B99-4627-A88D-5A92ACB4B9D3}"/>
          </ac:picMkLst>
        </pc:picChg>
      </pc:sldChg>
      <pc:sldChg chg="modSp mod">
        <pc:chgData name="M Mohammed Talwari" userId="c6e04c6c-e750-4939-a862-87073609d628" providerId="ADAL" clId="{D2C56BF2-AAF7-4DA6-AE04-930C3CC4AC3C}" dt="2022-03-30T11:13:15.921" v="23" actId="1076"/>
        <pc:sldMkLst>
          <pc:docMk/>
          <pc:sldMk cId="0" sldId="270"/>
        </pc:sldMkLst>
        <pc:spChg chg="mod">
          <ac:chgData name="M Mohammed Talwari" userId="c6e04c6c-e750-4939-a862-87073609d628" providerId="ADAL" clId="{D2C56BF2-AAF7-4DA6-AE04-930C3CC4AC3C}" dt="2022-03-30T11:13:07.399" v="21" actId="1076"/>
          <ac:spMkLst>
            <pc:docMk/>
            <pc:sldMk cId="0" sldId="270"/>
            <ac:spMk id="43" creationId="{78805908-BA33-4DD8-BBA8-5D598FDAAB8E}"/>
          </ac:spMkLst>
        </pc:spChg>
        <pc:spChg chg="mod">
          <ac:chgData name="M Mohammed Talwari" userId="c6e04c6c-e750-4939-a862-87073609d628" providerId="ADAL" clId="{D2C56BF2-AAF7-4DA6-AE04-930C3CC4AC3C}" dt="2022-03-30T11:13:15.921" v="23" actId="1076"/>
          <ac:spMkLst>
            <pc:docMk/>
            <pc:sldMk cId="0" sldId="270"/>
            <ac:spMk id="47" creationId="{309116B7-4393-4DDC-B64D-D3CC10828CD0}"/>
          </ac:spMkLst>
        </pc:spChg>
        <pc:spChg chg="mod">
          <ac:chgData name="M Mohammed Talwari" userId="c6e04c6c-e750-4939-a862-87073609d628" providerId="ADAL" clId="{D2C56BF2-AAF7-4DA6-AE04-930C3CC4AC3C}" dt="2022-03-30T11:13:04.126" v="20" actId="1076"/>
          <ac:spMkLst>
            <pc:docMk/>
            <pc:sldMk cId="0" sldId="270"/>
            <ac:spMk id="48" creationId="{2A45D5F4-A7A3-405B-9218-68747D0E22C7}"/>
          </ac:spMkLst>
        </pc:spChg>
        <pc:picChg chg="mod">
          <ac:chgData name="M Mohammed Talwari" userId="c6e04c6c-e750-4939-a862-87073609d628" providerId="ADAL" clId="{D2C56BF2-AAF7-4DA6-AE04-930C3CC4AC3C}" dt="2022-03-30T11:13:01.621" v="19" actId="1076"/>
          <ac:picMkLst>
            <pc:docMk/>
            <pc:sldMk cId="0" sldId="270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23.png"/><Relationship Id="rId3" Type="http://schemas.openxmlformats.org/officeDocument/2006/relationships/image" Target="../media/image51.svg"/><Relationship Id="rId7" Type="http://schemas.openxmlformats.org/officeDocument/2006/relationships/image" Target="../media/image44.png"/><Relationship Id="rId12" Type="http://schemas.openxmlformats.org/officeDocument/2006/relationships/image" Target="../media/image8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7.png"/><Relationship Id="rId5" Type="http://schemas.openxmlformats.org/officeDocument/2006/relationships/image" Target="../media/image48.png"/><Relationship Id="rId10" Type="http://schemas.openxmlformats.org/officeDocument/2006/relationships/image" Target="../media/image67.svg"/><Relationship Id="rId4" Type="http://schemas.openxmlformats.org/officeDocument/2006/relationships/image" Target="../media/image90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12.svg"/><Relationship Id="rId18" Type="http://schemas.openxmlformats.org/officeDocument/2006/relationships/image" Target="../media/image93.png"/><Relationship Id="rId3" Type="http://schemas.openxmlformats.org/officeDocument/2006/relationships/image" Target="../media/image71.svg"/><Relationship Id="rId21" Type="http://schemas.openxmlformats.org/officeDocument/2006/relationships/image" Target="../media/image96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29.svg"/><Relationship Id="rId2" Type="http://schemas.openxmlformats.org/officeDocument/2006/relationships/image" Target="../media/image70.png"/><Relationship Id="rId16" Type="http://schemas.openxmlformats.org/officeDocument/2006/relationships/image" Target="../media/image28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2.svg"/><Relationship Id="rId24" Type="http://schemas.openxmlformats.org/officeDocument/2006/relationships/image" Target="../media/image23.png"/><Relationship Id="rId5" Type="http://schemas.openxmlformats.org/officeDocument/2006/relationships/image" Target="../media/image73.svg"/><Relationship Id="rId15" Type="http://schemas.openxmlformats.org/officeDocument/2006/relationships/image" Target="../media/image18.svg"/><Relationship Id="rId23" Type="http://schemas.openxmlformats.org/officeDocument/2006/relationships/image" Target="../media/image75.svg"/><Relationship Id="rId10" Type="http://schemas.openxmlformats.org/officeDocument/2006/relationships/image" Target="../media/image91.png"/><Relationship Id="rId19" Type="http://schemas.openxmlformats.org/officeDocument/2006/relationships/image" Target="../media/image94.svg"/><Relationship Id="rId4" Type="http://schemas.openxmlformats.org/officeDocument/2006/relationships/image" Target="../media/image72.png"/><Relationship Id="rId9" Type="http://schemas.openxmlformats.org/officeDocument/2006/relationships/image" Target="../media/image53.svg"/><Relationship Id="rId14" Type="http://schemas.openxmlformats.org/officeDocument/2006/relationships/image" Target="../media/image17.png"/><Relationship Id="rId22" Type="http://schemas.openxmlformats.org/officeDocument/2006/relationships/image" Target="../media/image7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51.svg"/><Relationship Id="rId3" Type="http://schemas.openxmlformats.org/officeDocument/2006/relationships/image" Target="../media/image49.svg"/><Relationship Id="rId7" Type="http://schemas.openxmlformats.org/officeDocument/2006/relationships/image" Target="../media/image67.svg"/><Relationship Id="rId12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53.svg"/><Relationship Id="rId5" Type="http://schemas.openxmlformats.org/officeDocument/2006/relationships/image" Target="../media/image45.svg"/><Relationship Id="rId15" Type="http://schemas.openxmlformats.org/officeDocument/2006/relationships/image" Target="../media/image97.jpe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8.svg"/><Relationship Id="rId1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4.svg"/><Relationship Id="rId18" Type="http://schemas.openxmlformats.org/officeDocument/2006/relationships/image" Target="../media/image66.png"/><Relationship Id="rId3" Type="http://schemas.openxmlformats.org/officeDocument/2006/relationships/image" Target="../media/image2.svg"/><Relationship Id="rId21" Type="http://schemas.openxmlformats.org/officeDocument/2006/relationships/image" Target="../media/image8.svg"/><Relationship Id="rId7" Type="http://schemas.openxmlformats.org/officeDocument/2006/relationships/image" Target="../media/image65.svg"/><Relationship Id="rId12" Type="http://schemas.openxmlformats.org/officeDocument/2006/relationships/image" Target="../media/image3.png"/><Relationship Id="rId17" Type="http://schemas.openxmlformats.org/officeDocument/2006/relationships/image" Target="../media/image53.svg"/><Relationship Id="rId2" Type="http://schemas.openxmlformats.org/officeDocument/2006/relationships/image" Target="../media/image1.png"/><Relationship Id="rId16" Type="http://schemas.openxmlformats.org/officeDocument/2006/relationships/image" Target="../media/image52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22.svg"/><Relationship Id="rId5" Type="http://schemas.openxmlformats.org/officeDocument/2006/relationships/image" Target="../media/image99.svg"/><Relationship Id="rId15" Type="http://schemas.openxmlformats.org/officeDocument/2006/relationships/image" Target="../media/image6.svg"/><Relationship Id="rId10" Type="http://schemas.openxmlformats.org/officeDocument/2006/relationships/image" Target="../media/image21.png"/><Relationship Id="rId19" Type="http://schemas.openxmlformats.org/officeDocument/2006/relationships/image" Target="../media/image67.svg"/><Relationship Id="rId4" Type="http://schemas.openxmlformats.org/officeDocument/2006/relationships/image" Target="../media/image98.png"/><Relationship Id="rId9" Type="http://schemas.openxmlformats.org/officeDocument/2006/relationships/image" Target="../media/image83.svg"/><Relationship Id="rId14" Type="http://schemas.openxmlformats.org/officeDocument/2006/relationships/image" Target="../media/image5.png"/><Relationship Id="rId2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svg"/><Relationship Id="rId18" Type="http://schemas.openxmlformats.org/officeDocument/2006/relationships/image" Target="../media/image112.png"/><Relationship Id="rId26" Type="http://schemas.openxmlformats.org/officeDocument/2006/relationships/image" Target="../media/image118.png"/><Relationship Id="rId39" Type="http://schemas.openxmlformats.org/officeDocument/2006/relationships/image" Target="../media/image53.svg"/><Relationship Id="rId21" Type="http://schemas.openxmlformats.org/officeDocument/2006/relationships/image" Target="../media/image83.svg"/><Relationship Id="rId34" Type="http://schemas.openxmlformats.org/officeDocument/2006/relationships/image" Target="../media/image88.png"/><Relationship Id="rId42" Type="http://schemas.openxmlformats.org/officeDocument/2006/relationships/image" Target="../media/image66.png"/><Relationship Id="rId47" Type="http://schemas.openxmlformats.org/officeDocument/2006/relationships/image" Target="../media/image81.svg"/><Relationship Id="rId7" Type="http://schemas.openxmlformats.org/officeDocument/2006/relationships/image" Target="../media/image65.svg"/><Relationship Id="rId2" Type="http://schemas.openxmlformats.org/officeDocument/2006/relationships/image" Target="../media/image100.png"/><Relationship Id="rId16" Type="http://schemas.openxmlformats.org/officeDocument/2006/relationships/image" Target="../media/image110.png"/><Relationship Id="rId29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105.svg"/><Relationship Id="rId24" Type="http://schemas.openxmlformats.org/officeDocument/2006/relationships/image" Target="../media/image116.png"/><Relationship Id="rId32" Type="http://schemas.openxmlformats.org/officeDocument/2006/relationships/image" Target="../media/image13.png"/><Relationship Id="rId37" Type="http://schemas.openxmlformats.org/officeDocument/2006/relationships/image" Target="../media/image96.svg"/><Relationship Id="rId40" Type="http://schemas.openxmlformats.org/officeDocument/2006/relationships/image" Target="../media/image46.png"/><Relationship Id="rId45" Type="http://schemas.openxmlformats.org/officeDocument/2006/relationships/image" Target="../media/image8.svg"/><Relationship Id="rId5" Type="http://schemas.openxmlformats.org/officeDocument/2006/relationships/image" Target="../media/image103.svg"/><Relationship Id="rId15" Type="http://schemas.openxmlformats.org/officeDocument/2006/relationships/image" Target="../media/image109.svg"/><Relationship Id="rId23" Type="http://schemas.openxmlformats.org/officeDocument/2006/relationships/image" Target="../media/image115.svg"/><Relationship Id="rId28" Type="http://schemas.openxmlformats.org/officeDocument/2006/relationships/image" Target="../media/image48.png"/><Relationship Id="rId36" Type="http://schemas.openxmlformats.org/officeDocument/2006/relationships/image" Target="../media/image95.png"/><Relationship Id="rId10" Type="http://schemas.openxmlformats.org/officeDocument/2006/relationships/image" Target="../media/image104.png"/><Relationship Id="rId19" Type="http://schemas.openxmlformats.org/officeDocument/2006/relationships/image" Target="../media/image113.svg"/><Relationship Id="rId31" Type="http://schemas.openxmlformats.org/officeDocument/2006/relationships/image" Target="../media/image121.svg"/><Relationship Id="rId44" Type="http://schemas.openxmlformats.org/officeDocument/2006/relationships/image" Target="../media/image7.png"/><Relationship Id="rId4" Type="http://schemas.openxmlformats.org/officeDocument/2006/relationships/image" Target="../media/image102.png"/><Relationship Id="rId9" Type="http://schemas.openxmlformats.org/officeDocument/2006/relationships/image" Target="../media/image43.svg"/><Relationship Id="rId14" Type="http://schemas.openxmlformats.org/officeDocument/2006/relationships/image" Target="../media/image108.png"/><Relationship Id="rId22" Type="http://schemas.openxmlformats.org/officeDocument/2006/relationships/image" Target="../media/image114.png"/><Relationship Id="rId27" Type="http://schemas.openxmlformats.org/officeDocument/2006/relationships/image" Target="../media/image119.svg"/><Relationship Id="rId30" Type="http://schemas.openxmlformats.org/officeDocument/2006/relationships/image" Target="../media/image120.png"/><Relationship Id="rId35" Type="http://schemas.openxmlformats.org/officeDocument/2006/relationships/image" Target="../media/image89.svg"/><Relationship Id="rId43" Type="http://schemas.openxmlformats.org/officeDocument/2006/relationships/image" Target="../media/image67.svg"/><Relationship Id="rId8" Type="http://schemas.openxmlformats.org/officeDocument/2006/relationships/image" Target="../media/image42.png"/><Relationship Id="rId3" Type="http://schemas.openxmlformats.org/officeDocument/2006/relationships/image" Target="../media/image101.svg"/><Relationship Id="rId12" Type="http://schemas.openxmlformats.org/officeDocument/2006/relationships/image" Target="../media/image106.png"/><Relationship Id="rId17" Type="http://schemas.openxmlformats.org/officeDocument/2006/relationships/image" Target="../media/image111.svg"/><Relationship Id="rId25" Type="http://schemas.openxmlformats.org/officeDocument/2006/relationships/image" Target="../media/image117.svg"/><Relationship Id="rId33" Type="http://schemas.openxmlformats.org/officeDocument/2006/relationships/image" Target="../media/image14.svg"/><Relationship Id="rId38" Type="http://schemas.openxmlformats.org/officeDocument/2006/relationships/image" Target="../media/image52.png"/><Relationship Id="rId46" Type="http://schemas.openxmlformats.org/officeDocument/2006/relationships/image" Target="../media/image80.png"/><Relationship Id="rId20" Type="http://schemas.openxmlformats.org/officeDocument/2006/relationships/image" Target="../media/image82.png"/><Relationship Id="rId41" Type="http://schemas.openxmlformats.org/officeDocument/2006/relationships/image" Target="../media/image47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9.png"/><Relationship Id="rId26" Type="http://schemas.openxmlformats.org/officeDocument/2006/relationships/image" Target="../media/image38.png"/><Relationship Id="rId39" Type="http://schemas.openxmlformats.org/officeDocument/2006/relationships/image" Target="../media/image45.svg"/><Relationship Id="rId21" Type="http://schemas.openxmlformats.org/officeDocument/2006/relationships/image" Target="../media/image12.svg"/><Relationship Id="rId34" Type="http://schemas.openxmlformats.org/officeDocument/2006/relationships/image" Target="../media/image21.png"/><Relationship Id="rId42" Type="http://schemas.openxmlformats.org/officeDocument/2006/relationships/image" Target="../media/image23.png"/><Relationship Id="rId7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17.png"/><Relationship Id="rId20" Type="http://schemas.openxmlformats.org/officeDocument/2006/relationships/image" Target="../media/image11.png"/><Relationship Id="rId29" Type="http://schemas.openxmlformats.org/officeDocument/2006/relationships/image" Target="../media/image16.svg"/><Relationship Id="rId41" Type="http://schemas.openxmlformats.org/officeDocument/2006/relationships/image" Target="../media/image4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36.png"/><Relationship Id="rId32" Type="http://schemas.openxmlformats.org/officeDocument/2006/relationships/image" Target="../media/image40.png"/><Relationship Id="rId37" Type="http://schemas.openxmlformats.org/officeDocument/2006/relationships/image" Target="../media/image43.svg"/><Relationship Id="rId40" Type="http://schemas.openxmlformats.org/officeDocument/2006/relationships/image" Target="../media/image46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14.svg"/><Relationship Id="rId28" Type="http://schemas.openxmlformats.org/officeDocument/2006/relationships/image" Target="../media/image15.png"/><Relationship Id="rId36" Type="http://schemas.openxmlformats.org/officeDocument/2006/relationships/image" Target="../media/image42.png"/><Relationship Id="rId10" Type="http://schemas.openxmlformats.org/officeDocument/2006/relationships/image" Target="../media/image30.png"/><Relationship Id="rId19" Type="http://schemas.openxmlformats.org/officeDocument/2006/relationships/image" Target="../media/image10.svg"/><Relationship Id="rId31" Type="http://schemas.openxmlformats.org/officeDocument/2006/relationships/image" Target="../media/image20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13.png"/><Relationship Id="rId27" Type="http://schemas.openxmlformats.org/officeDocument/2006/relationships/image" Target="../media/image39.svg"/><Relationship Id="rId30" Type="http://schemas.openxmlformats.org/officeDocument/2006/relationships/image" Target="../media/image19.png"/><Relationship Id="rId35" Type="http://schemas.openxmlformats.org/officeDocument/2006/relationships/image" Target="../media/image22.svg"/><Relationship Id="rId8" Type="http://schemas.openxmlformats.org/officeDocument/2006/relationships/image" Target="../media/image28.png"/><Relationship Id="rId3" Type="http://schemas.openxmlformats.org/officeDocument/2006/relationships/image" Target="../media/image2.svg"/><Relationship Id="rId12" Type="http://schemas.openxmlformats.org/officeDocument/2006/relationships/image" Target="../media/image32.png"/><Relationship Id="rId17" Type="http://schemas.openxmlformats.org/officeDocument/2006/relationships/image" Target="../media/image18.svg"/><Relationship Id="rId25" Type="http://schemas.openxmlformats.org/officeDocument/2006/relationships/image" Target="../media/image37.svg"/><Relationship Id="rId33" Type="http://schemas.openxmlformats.org/officeDocument/2006/relationships/image" Target="../media/image41.svg"/><Relationship Id="rId38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12" Type="http://schemas.openxmlformats.org/officeDocument/2006/relationships/image" Target="../media/image2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3.svg"/><Relationship Id="rId5" Type="http://schemas.openxmlformats.org/officeDocument/2006/relationships/image" Target="../media/image45.svg"/><Relationship Id="rId10" Type="http://schemas.openxmlformats.org/officeDocument/2006/relationships/image" Target="../media/image52.png"/><Relationship Id="rId4" Type="http://schemas.openxmlformats.org/officeDocument/2006/relationships/image" Target="../media/image44.png"/><Relationship Id="rId9" Type="http://schemas.openxmlformats.org/officeDocument/2006/relationships/image" Target="../media/image5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7.svg"/><Relationship Id="rId18" Type="http://schemas.openxmlformats.org/officeDocument/2006/relationships/image" Target="../media/image23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image" Target="../media/image48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55.svg"/><Relationship Id="rId5" Type="http://schemas.openxmlformats.org/officeDocument/2006/relationships/image" Target="../media/image45.sv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4" Type="http://schemas.openxmlformats.org/officeDocument/2006/relationships/image" Target="../media/image44.png"/><Relationship Id="rId9" Type="http://schemas.openxmlformats.org/officeDocument/2006/relationships/image" Target="../media/image51.svg"/><Relationship Id="rId1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3.svg"/><Relationship Id="rId18" Type="http://schemas.openxmlformats.org/officeDocument/2006/relationships/image" Target="../media/image23.png"/><Relationship Id="rId3" Type="http://schemas.openxmlformats.org/officeDocument/2006/relationships/image" Target="../media/image2.svg"/><Relationship Id="rId7" Type="http://schemas.openxmlformats.org/officeDocument/2006/relationships/image" Target="../media/image63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image" Target="../media/image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22.svg"/><Relationship Id="rId5" Type="http://schemas.openxmlformats.org/officeDocument/2006/relationships/image" Target="../media/image29.svg"/><Relationship Id="rId15" Type="http://schemas.openxmlformats.org/officeDocument/2006/relationships/image" Target="../media/image45.svg"/><Relationship Id="rId10" Type="http://schemas.openxmlformats.org/officeDocument/2006/relationships/image" Target="../media/image21.png"/><Relationship Id="rId4" Type="http://schemas.openxmlformats.org/officeDocument/2006/relationships/image" Target="../media/image28.png"/><Relationship Id="rId9" Type="http://schemas.openxmlformats.org/officeDocument/2006/relationships/image" Target="../media/image65.sv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3.svg"/><Relationship Id="rId18" Type="http://schemas.openxmlformats.org/officeDocument/2006/relationships/image" Target="../media/image23.png"/><Relationship Id="rId3" Type="http://schemas.openxmlformats.org/officeDocument/2006/relationships/image" Target="../media/image49.svg"/><Relationship Id="rId7" Type="http://schemas.openxmlformats.org/officeDocument/2006/relationships/image" Target="../media/image8.svg"/><Relationship Id="rId12" Type="http://schemas.openxmlformats.org/officeDocument/2006/relationships/image" Target="../media/image52.png"/><Relationship Id="rId17" Type="http://schemas.openxmlformats.org/officeDocument/2006/relationships/image" Target="../media/image69.jpeg"/><Relationship Id="rId2" Type="http://schemas.openxmlformats.org/officeDocument/2006/relationships/image" Target="../media/image48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67.svg"/><Relationship Id="rId5" Type="http://schemas.openxmlformats.org/officeDocument/2006/relationships/image" Target="../media/image45.svg"/><Relationship Id="rId15" Type="http://schemas.openxmlformats.org/officeDocument/2006/relationships/image" Target="../media/image47.svg"/><Relationship Id="rId10" Type="http://schemas.openxmlformats.org/officeDocument/2006/relationships/image" Target="../media/image66.png"/><Relationship Id="rId4" Type="http://schemas.openxmlformats.org/officeDocument/2006/relationships/image" Target="../media/image44.png"/><Relationship Id="rId9" Type="http://schemas.openxmlformats.org/officeDocument/2006/relationships/image" Target="../media/image51.svg"/><Relationship Id="rId1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svg"/><Relationship Id="rId18" Type="http://schemas.openxmlformats.org/officeDocument/2006/relationships/image" Target="../media/image76.png"/><Relationship Id="rId26" Type="http://schemas.openxmlformats.org/officeDocument/2006/relationships/image" Target="../media/image15.png"/><Relationship Id="rId3" Type="http://schemas.openxmlformats.org/officeDocument/2006/relationships/image" Target="../media/image71.svg"/><Relationship Id="rId21" Type="http://schemas.openxmlformats.org/officeDocument/2006/relationships/image" Target="../media/image79.svg"/><Relationship Id="rId34" Type="http://schemas.openxmlformats.org/officeDocument/2006/relationships/image" Target="../media/image44.png"/><Relationship Id="rId7" Type="http://schemas.openxmlformats.org/officeDocument/2006/relationships/image" Target="../media/image73.svg"/><Relationship Id="rId12" Type="http://schemas.openxmlformats.org/officeDocument/2006/relationships/image" Target="../media/image7.png"/><Relationship Id="rId17" Type="http://schemas.openxmlformats.org/officeDocument/2006/relationships/image" Target="../media/image75.svg"/><Relationship Id="rId25" Type="http://schemas.openxmlformats.org/officeDocument/2006/relationships/image" Target="../media/image81.svg"/><Relationship Id="rId33" Type="http://schemas.openxmlformats.org/officeDocument/2006/relationships/image" Target="../media/image49.svg"/><Relationship Id="rId2" Type="http://schemas.openxmlformats.org/officeDocument/2006/relationships/image" Target="../media/image70.png"/><Relationship Id="rId16" Type="http://schemas.openxmlformats.org/officeDocument/2006/relationships/image" Target="../media/image74.png"/><Relationship Id="rId20" Type="http://schemas.openxmlformats.org/officeDocument/2006/relationships/image" Target="../media/image78.png"/><Relationship Id="rId29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67.svg"/><Relationship Id="rId24" Type="http://schemas.openxmlformats.org/officeDocument/2006/relationships/image" Target="../media/image80.png"/><Relationship Id="rId32" Type="http://schemas.openxmlformats.org/officeDocument/2006/relationships/image" Target="../media/image48.png"/><Relationship Id="rId5" Type="http://schemas.openxmlformats.org/officeDocument/2006/relationships/image" Target="../media/image29.svg"/><Relationship Id="rId15" Type="http://schemas.openxmlformats.org/officeDocument/2006/relationships/image" Target="../media/image63.svg"/><Relationship Id="rId23" Type="http://schemas.openxmlformats.org/officeDocument/2006/relationships/image" Target="../media/image18.svg"/><Relationship Id="rId28" Type="http://schemas.openxmlformats.org/officeDocument/2006/relationships/image" Target="../media/image11.png"/><Relationship Id="rId36" Type="http://schemas.openxmlformats.org/officeDocument/2006/relationships/image" Target="../media/image23.png"/><Relationship Id="rId10" Type="http://schemas.openxmlformats.org/officeDocument/2006/relationships/image" Target="../media/image66.png"/><Relationship Id="rId19" Type="http://schemas.openxmlformats.org/officeDocument/2006/relationships/image" Target="../media/image77.svg"/><Relationship Id="rId31" Type="http://schemas.openxmlformats.org/officeDocument/2006/relationships/image" Target="../media/image22.svg"/><Relationship Id="rId4" Type="http://schemas.openxmlformats.org/officeDocument/2006/relationships/image" Target="../media/image28.png"/><Relationship Id="rId9" Type="http://schemas.openxmlformats.org/officeDocument/2006/relationships/image" Target="../media/image6.svg"/><Relationship Id="rId14" Type="http://schemas.openxmlformats.org/officeDocument/2006/relationships/image" Target="../media/image62.png"/><Relationship Id="rId22" Type="http://schemas.openxmlformats.org/officeDocument/2006/relationships/image" Target="../media/image17.png"/><Relationship Id="rId27" Type="http://schemas.openxmlformats.org/officeDocument/2006/relationships/image" Target="../media/image16.svg"/><Relationship Id="rId30" Type="http://schemas.openxmlformats.org/officeDocument/2006/relationships/image" Target="../media/image21.png"/><Relationship Id="rId35" Type="http://schemas.openxmlformats.org/officeDocument/2006/relationships/image" Target="../media/image45.svg"/><Relationship Id="rId8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53.svg"/><Relationship Id="rId3" Type="http://schemas.openxmlformats.org/officeDocument/2006/relationships/image" Target="../media/image83.svg"/><Relationship Id="rId7" Type="http://schemas.openxmlformats.org/officeDocument/2006/relationships/image" Target="../media/image45.svg"/><Relationship Id="rId12" Type="http://schemas.openxmlformats.org/officeDocument/2006/relationships/image" Target="../media/image52.png"/><Relationship Id="rId2" Type="http://schemas.openxmlformats.org/officeDocument/2006/relationships/image" Target="../media/image8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8.svg"/><Relationship Id="rId5" Type="http://schemas.openxmlformats.org/officeDocument/2006/relationships/image" Target="../media/image49.svg"/><Relationship Id="rId15" Type="http://schemas.openxmlformats.org/officeDocument/2006/relationships/image" Target="../media/image51.svg"/><Relationship Id="rId10" Type="http://schemas.openxmlformats.org/officeDocument/2006/relationships/image" Target="../media/image7.png"/><Relationship Id="rId4" Type="http://schemas.openxmlformats.org/officeDocument/2006/relationships/image" Target="../media/image48.png"/><Relationship Id="rId9" Type="http://schemas.openxmlformats.org/officeDocument/2006/relationships/image" Target="../media/image67.sv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7.svg"/><Relationship Id="rId18" Type="http://schemas.openxmlformats.org/officeDocument/2006/relationships/image" Target="../media/image64.png"/><Relationship Id="rId26" Type="http://schemas.openxmlformats.org/officeDocument/2006/relationships/image" Target="../media/image88.png"/><Relationship Id="rId3" Type="http://schemas.openxmlformats.org/officeDocument/2006/relationships/image" Target="../media/image2.svg"/><Relationship Id="rId21" Type="http://schemas.openxmlformats.org/officeDocument/2006/relationships/image" Target="../media/image12.svg"/><Relationship Id="rId34" Type="http://schemas.openxmlformats.org/officeDocument/2006/relationships/image" Target="../media/image23.png"/><Relationship Id="rId7" Type="http://schemas.openxmlformats.org/officeDocument/2006/relationships/image" Target="../media/image6.svg"/><Relationship Id="rId12" Type="http://schemas.openxmlformats.org/officeDocument/2006/relationships/image" Target="../media/image66.png"/><Relationship Id="rId17" Type="http://schemas.openxmlformats.org/officeDocument/2006/relationships/image" Target="../media/image22.svg"/><Relationship Id="rId25" Type="http://schemas.openxmlformats.org/officeDocument/2006/relationships/image" Target="../media/image87.svg"/><Relationship Id="rId33" Type="http://schemas.openxmlformats.org/officeDocument/2006/relationships/image" Target="../media/image63.sv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11.png"/><Relationship Id="rId29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svg"/><Relationship Id="rId24" Type="http://schemas.openxmlformats.org/officeDocument/2006/relationships/image" Target="../media/image86.png"/><Relationship Id="rId32" Type="http://schemas.openxmlformats.org/officeDocument/2006/relationships/image" Target="../media/image62.png"/><Relationship Id="rId5" Type="http://schemas.openxmlformats.org/officeDocument/2006/relationships/image" Target="../media/image4.svg"/><Relationship Id="rId15" Type="http://schemas.openxmlformats.org/officeDocument/2006/relationships/image" Target="../media/image53.svg"/><Relationship Id="rId23" Type="http://schemas.openxmlformats.org/officeDocument/2006/relationships/image" Target="../media/image85.svg"/><Relationship Id="rId28" Type="http://schemas.openxmlformats.org/officeDocument/2006/relationships/image" Target="../media/image17.png"/><Relationship Id="rId10" Type="http://schemas.openxmlformats.org/officeDocument/2006/relationships/image" Target="../media/image28.png"/><Relationship Id="rId19" Type="http://schemas.openxmlformats.org/officeDocument/2006/relationships/image" Target="../media/image65.svg"/><Relationship Id="rId31" Type="http://schemas.openxmlformats.org/officeDocument/2006/relationships/image" Target="../media/image1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52.png"/><Relationship Id="rId22" Type="http://schemas.openxmlformats.org/officeDocument/2006/relationships/image" Target="../media/image84.png"/><Relationship Id="rId27" Type="http://schemas.openxmlformats.org/officeDocument/2006/relationships/image" Target="../media/image89.svg"/><Relationship Id="rId30" Type="http://schemas.openxmlformats.org/officeDocument/2006/relationships/image" Target="../media/image9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85042" y="1733699"/>
            <a:ext cx="8746816" cy="814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</a:pPr>
            <a:r>
              <a:rPr lang="en-US" sz="9600" dirty="0">
                <a:solidFill>
                  <a:srgbClr val="000000"/>
                </a:solidFill>
                <a:latin typeface="Sniglet"/>
              </a:rPr>
              <a:t>Bee ‘Yourself’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267748" y="2189022"/>
            <a:ext cx="3561038" cy="3171161"/>
            <a:chOff x="0" y="0"/>
            <a:chExt cx="4748051" cy="4228214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833943" y="2018562"/>
              <a:ext cx="1318324" cy="53212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2802">
            <a:off x="3226775" y="8492264"/>
            <a:ext cx="629289" cy="572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658419" y="8375121"/>
            <a:ext cx="1060877" cy="112424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771601">
            <a:off x="5906943" y="5782794"/>
            <a:ext cx="1061210" cy="112459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771601">
            <a:off x="11440613" y="2272658"/>
            <a:ext cx="1264953" cy="134050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541420" y="6476283"/>
            <a:ext cx="2570672" cy="272421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452802">
            <a:off x="16949029" y="1230730"/>
            <a:ext cx="629289" cy="57208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2879533" y="648442"/>
            <a:ext cx="2570672" cy="27242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3771601">
            <a:off x="1713075" y="6701672"/>
            <a:ext cx="1707029" cy="180899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450205" y="2189022"/>
            <a:ext cx="1352289" cy="143306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929953">
            <a:off x="1138056" y="6729582"/>
            <a:ext cx="483727" cy="50579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1929953">
            <a:off x="15687678" y="1254302"/>
            <a:ext cx="483727" cy="505799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783911">
            <a:off x="7514688" y="2673304"/>
            <a:ext cx="2432649" cy="295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74CCD2-C05B-4DAC-8FA3-89B56F50CE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  <p:grpSp>
        <p:nvGrpSpPr>
          <p:cNvPr id="28" name="Group 6">
            <a:extLst>
              <a:ext uri="{FF2B5EF4-FFF2-40B4-BE49-F238E27FC236}">
                <a16:creationId xmlns:a16="http://schemas.microsoft.com/office/drawing/2014/main" id="{FC1BC79A-47E1-4B51-AF28-4DC268CCA14F}"/>
              </a:ext>
            </a:extLst>
          </p:cNvPr>
          <p:cNvGrpSpPr/>
          <p:nvPr/>
        </p:nvGrpSpPr>
        <p:grpSpPr>
          <a:xfrm flipH="1">
            <a:off x="10431431" y="3459314"/>
            <a:ext cx="3561038" cy="3171161"/>
            <a:chOff x="0" y="0"/>
            <a:chExt cx="4748051" cy="4228214"/>
          </a:xfrm>
        </p:grpSpPr>
        <p:pic>
          <p:nvPicPr>
            <p:cNvPr id="29" name="Picture 7">
              <a:extLst>
                <a:ext uri="{FF2B5EF4-FFF2-40B4-BE49-F238E27FC236}">
                  <a16:creationId xmlns:a16="http://schemas.microsoft.com/office/drawing/2014/main" id="{A4C7525D-78DB-4AAB-9377-5618A0A55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0" name="Picture 8">
              <a:extLst>
                <a:ext uri="{FF2B5EF4-FFF2-40B4-BE49-F238E27FC236}">
                  <a16:creationId xmlns:a16="http://schemas.microsoft.com/office/drawing/2014/main" id="{7FBA5BD2-3FD6-4F17-97D1-0F0FE1866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4F891F2A-27EF-4E1C-9185-AD0CACBBD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833943" y="2018562"/>
              <a:ext cx="1318324" cy="532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1698088" y="737671"/>
            <a:ext cx="4000347" cy="91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dirty="0">
                <a:solidFill>
                  <a:srgbClr val="000000"/>
                </a:solidFill>
                <a:latin typeface="Sniglet"/>
              </a:rPr>
              <a:t>BEES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1626" y="1057078"/>
            <a:ext cx="5677711" cy="910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Sniglet"/>
              </a:rPr>
              <a:t>Humans….</a:t>
            </a:r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82964">
            <a:off x="4053520" y="7650756"/>
            <a:ext cx="1361663" cy="173117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FB74A5D-ED99-46E4-80C0-9208E3B030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0859"/>
          <a:stretch/>
        </p:blipFill>
        <p:spPr bwMode="auto">
          <a:xfrm>
            <a:off x="669504" y="2797246"/>
            <a:ext cx="7337352" cy="61484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F0FF34D-BBEF-4B84-9179-7232E23EB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048"/>
          <a:stretch/>
        </p:blipFill>
        <p:spPr bwMode="auto">
          <a:xfrm>
            <a:off x="9437905" y="2738424"/>
            <a:ext cx="7366164" cy="6148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10"/>
          <p:cNvGrpSpPr/>
          <p:nvPr/>
        </p:nvGrpSpPr>
        <p:grpSpPr>
          <a:xfrm>
            <a:off x="14932567" y="804048"/>
            <a:ext cx="3430914" cy="3098283"/>
            <a:chOff x="0" y="0"/>
            <a:chExt cx="4574552" cy="4131045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51412" y="441816"/>
              <a:ext cx="3871728" cy="3247412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575945" y="1598569"/>
              <a:ext cx="1404287" cy="11234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672971" y="1759833"/>
              <a:ext cx="984212" cy="611378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8234434" y="1254394"/>
            <a:ext cx="3332966" cy="2968059"/>
            <a:chOff x="0" y="0"/>
            <a:chExt cx="4443955" cy="39574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286113" y="355000"/>
              <a:ext cx="3871728" cy="3247412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531766" y="1465061"/>
              <a:ext cx="1404287" cy="112343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flipH="1">
              <a:off x="2659769" y="1765344"/>
              <a:ext cx="1233890" cy="498043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A55303D4-CBDB-4876-B72A-A74E2D7901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98862" y="-1451234"/>
            <a:ext cx="18453794" cy="1321753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34928" y="2046258"/>
            <a:ext cx="4805253" cy="1112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16600" dirty="0">
                <a:solidFill>
                  <a:schemeClr val="bg1"/>
                </a:solidFill>
                <a:latin typeface="Sniglet"/>
              </a:rPr>
              <a:t>THIS</a:t>
            </a:r>
          </a:p>
        </p:txBody>
      </p:sp>
      <p:grpSp>
        <p:nvGrpSpPr>
          <p:cNvPr id="13" name="Group 13"/>
          <p:cNvGrpSpPr/>
          <p:nvPr/>
        </p:nvGrpSpPr>
        <p:grpSpPr>
          <a:xfrm rot="19467821" flipH="1">
            <a:off x="5410365" y="269888"/>
            <a:ext cx="3983073" cy="3524025"/>
            <a:chOff x="0" y="0"/>
            <a:chExt cx="4681611" cy="4142057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606755" flipH="1">
              <a:off x="272472" y="336213"/>
              <a:ext cx="4136668" cy="3469630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86845">
              <a:off x="2670151" y="1549529"/>
              <a:ext cx="1500381" cy="120030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-1219601" flipH="1">
              <a:off x="2894388" y="1801807"/>
              <a:ext cx="1171989" cy="649921"/>
            </a:xfrm>
            <a:prstGeom prst="rect">
              <a:avLst/>
            </a:prstGeom>
          </p:spPr>
        </p:pic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66137" flipH="1">
            <a:off x="1532779" y="2984712"/>
            <a:ext cx="4194163" cy="7262618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68423" y="4699344"/>
            <a:ext cx="1060877" cy="1124244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929953">
            <a:off x="1010942" y="6751543"/>
            <a:ext cx="483727" cy="505799"/>
          </a:xfrm>
          <a:prstGeom prst="rect">
            <a:avLst/>
          </a:prstGeom>
        </p:spPr>
      </p:pic>
      <p:pic>
        <p:nvPicPr>
          <p:cNvPr id="41" name="Picture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6656553">
            <a:off x="17173608" y="6224181"/>
            <a:ext cx="483727" cy="505799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A83493E4-6825-4C66-BC6D-FEA960A12F8F}"/>
              </a:ext>
            </a:extLst>
          </p:cNvPr>
          <p:cNvGrpSpPr/>
          <p:nvPr/>
        </p:nvGrpSpPr>
        <p:grpSpPr>
          <a:xfrm>
            <a:off x="6499452" y="3310968"/>
            <a:ext cx="5340761" cy="4606406"/>
            <a:chOff x="6499451" y="3164470"/>
            <a:chExt cx="5340761" cy="460640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866629" y="2797292"/>
              <a:ext cx="4606406" cy="5340761"/>
            </a:xfrm>
            <a:prstGeom prst="rect">
              <a:avLst/>
            </a:prstGeom>
          </p:spPr>
        </p:pic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4B1A6050-B260-448B-8F2C-9D7F58671D53}"/>
                </a:ext>
              </a:extLst>
            </p:cNvPr>
            <p:cNvSpPr txBox="1"/>
            <p:nvPr/>
          </p:nvSpPr>
          <p:spPr>
            <a:xfrm>
              <a:off x="6757901" y="5555485"/>
              <a:ext cx="4805253" cy="111235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400"/>
                </a:lnSpc>
              </a:pPr>
              <a:r>
                <a:rPr lang="en-US" sz="16600" dirty="0">
                  <a:solidFill>
                    <a:srgbClr val="FFC000"/>
                  </a:solidFill>
                  <a:latin typeface="Sniglet"/>
                </a:rPr>
                <a:t>OR</a:t>
              </a:r>
            </a:p>
          </p:txBody>
        </p:sp>
      </p:grpSp>
      <p:sp>
        <p:nvSpPr>
          <p:cNvPr id="45" name="TextBox 4">
            <a:extLst>
              <a:ext uri="{FF2B5EF4-FFF2-40B4-BE49-F238E27FC236}">
                <a16:creationId xmlns:a16="http://schemas.microsoft.com/office/drawing/2014/main" id="{4503C342-9F8D-4CDF-881A-26400A612FB7}"/>
              </a:ext>
            </a:extLst>
          </p:cNvPr>
          <p:cNvSpPr txBox="1"/>
          <p:nvPr/>
        </p:nvSpPr>
        <p:spPr>
          <a:xfrm>
            <a:off x="11788549" y="3293548"/>
            <a:ext cx="4805253" cy="11123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16600" dirty="0">
                <a:solidFill>
                  <a:srgbClr val="000000"/>
                </a:solidFill>
                <a:latin typeface="Sniglet"/>
              </a:rPr>
              <a:t>THIS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0805AE06-0637-4C1F-94C1-A9E72D8256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5436323" y="7567538"/>
            <a:ext cx="2534830" cy="2938934"/>
          </a:xfrm>
          <a:prstGeom prst="rect">
            <a:avLst/>
          </a:prstGeom>
        </p:spPr>
      </p:pic>
      <p:pic>
        <p:nvPicPr>
          <p:cNvPr id="47" name="Picture 32">
            <a:extLst>
              <a:ext uri="{FF2B5EF4-FFF2-40B4-BE49-F238E27FC236}">
                <a16:creationId xmlns:a16="http://schemas.microsoft.com/office/drawing/2014/main" id="{83BA58F7-56E4-48B5-8579-39E8BB2364A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616331">
            <a:off x="5963709" y="8028147"/>
            <a:ext cx="1523222" cy="2027583"/>
          </a:xfrm>
          <a:prstGeom prst="rect">
            <a:avLst/>
          </a:prstGeom>
        </p:spPr>
      </p:pic>
      <p:pic>
        <p:nvPicPr>
          <p:cNvPr id="52" name="Picture 22">
            <a:extLst>
              <a:ext uri="{FF2B5EF4-FFF2-40B4-BE49-F238E27FC236}">
                <a16:creationId xmlns:a16="http://schemas.microsoft.com/office/drawing/2014/main" id="{E86C2C8B-F3D3-4ABE-8EFC-124A88D4D7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03600" flipH="1">
            <a:off x="13572040" y="5045248"/>
            <a:ext cx="3495474" cy="657972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044F0E7-3A21-4B0E-8883-5E3D079A5CC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7" y="7795125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723289" y="7491492"/>
            <a:ext cx="5677711" cy="1849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19"/>
              </a:lnSpc>
              <a:spcBef>
                <a:spcPct val="0"/>
              </a:spcBef>
            </a:pPr>
            <a:r>
              <a:rPr lang="en-US" sz="5299" dirty="0">
                <a:solidFill>
                  <a:srgbClr val="000000"/>
                </a:solidFill>
                <a:latin typeface="Sniglet"/>
              </a:rPr>
              <a:t>Always follow our QUEEN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9786138" y="6638082"/>
            <a:ext cx="3430914" cy="3098283"/>
            <a:chOff x="0" y="0"/>
            <a:chExt cx="4574552" cy="4131045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51412" y="441816"/>
              <a:ext cx="3871728" cy="3247412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575945" y="1598569"/>
              <a:ext cx="1404287" cy="1123430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2971" y="1759833"/>
              <a:ext cx="984212" cy="611378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flipH="1">
            <a:off x="13623253" y="1341613"/>
            <a:ext cx="3332966" cy="2968059"/>
            <a:chOff x="0" y="0"/>
            <a:chExt cx="4443955" cy="3957412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286113" y="355000"/>
              <a:ext cx="3871728" cy="324741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31766" y="1465061"/>
              <a:ext cx="1404287" cy="112343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2659769" y="1765344"/>
              <a:ext cx="1233890" cy="498043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0" y="67873"/>
            <a:ext cx="8050184" cy="6958168"/>
            <a:chOff x="0" y="0"/>
            <a:chExt cx="4156027" cy="3592258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42149" y="172423"/>
              <a:ext cx="3871728" cy="3247412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396294" y="1494930"/>
              <a:ext cx="1404287" cy="112343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422961" y="1694820"/>
              <a:ext cx="1096927" cy="608296"/>
            </a:xfrm>
            <a:prstGeom prst="rect">
              <a:avLst/>
            </a:prstGeom>
          </p:spPr>
        </p:pic>
      </p:grpSp>
      <p:grpSp>
        <p:nvGrpSpPr>
          <p:cNvPr id="21" name="Group 21"/>
          <p:cNvGrpSpPr/>
          <p:nvPr/>
        </p:nvGrpSpPr>
        <p:grpSpPr>
          <a:xfrm>
            <a:off x="9753336" y="2479280"/>
            <a:ext cx="3018961" cy="2574082"/>
            <a:chOff x="0" y="0"/>
            <a:chExt cx="4025281" cy="343211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67482">
              <a:off x="76777" y="92349"/>
              <a:ext cx="3871728" cy="3247412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861083" flipH="1">
              <a:off x="343356" y="1457780"/>
              <a:ext cx="1404287" cy="1123430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33813">
              <a:off x="403685" y="1627090"/>
              <a:ext cx="1096927" cy="608296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 flipH="1">
            <a:off x="8847534" y="-200410"/>
            <a:ext cx="3332966" cy="2968059"/>
            <a:chOff x="0" y="0"/>
            <a:chExt cx="4443955" cy="3957412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286113" y="355000"/>
              <a:ext cx="3871728" cy="324741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531766" y="1465061"/>
              <a:ext cx="1404287" cy="112343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flipH="1">
              <a:off x="2820487" y="1673017"/>
              <a:ext cx="984212" cy="611378"/>
            </a:xfrm>
            <a:prstGeom prst="rect">
              <a:avLst/>
            </a:prstGeom>
          </p:spPr>
        </p:pic>
      </p:grpSp>
      <p:grpSp>
        <p:nvGrpSpPr>
          <p:cNvPr id="29" name="Group 29"/>
          <p:cNvGrpSpPr/>
          <p:nvPr/>
        </p:nvGrpSpPr>
        <p:grpSpPr>
          <a:xfrm>
            <a:off x="12977851" y="4016645"/>
            <a:ext cx="3651416" cy="3418941"/>
            <a:chOff x="0" y="0"/>
            <a:chExt cx="4868555" cy="4558588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466826">
              <a:off x="498413" y="655588"/>
              <a:ext cx="3871728" cy="324741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160427" flipH="1">
              <a:off x="721277" y="1642699"/>
              <a:ext cx="1404287" cy="1123430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49288" y="1871365"/>
              <a:ext cx="1233890" cy="498043"/>
            </a:xfrm>
            <a:prstGeom prst="rect">
              <a:avLst/>
            </a:prstGeom>
          </p:spPr>
        </p:pic>
      </p:grpSp>
      <p:grpSp>
        <p:nvGrpSpPr>
          <p:cNvPr id="33" name="Group 33"/>
          <p:cNvGrpSpPr/>
          <p:nvPr/>
        </p:nvGrpSpPr>
        <p:grpSpPr>
          <a:xfrm>
            <a:off x="6220612" y="5420169"/>
            <a:ext cx="3430914" cy="3098283"/>
            <a:chOff x="0" y="0"/>
            <a:chExt cx="4574552" cy="413104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51412" y="441816"/>
              <a:ext cx="3871728" cy="3247412"/>
            </a:xfrm>
            <a:prstGeom prst="rect">
              <a:avLst/>
            </a:prstGeom>
          </p:spPr>
        </p:pic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575945" y="1598569"/>
              <a:ext cx="1404287" cy="1123430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45128" y="1759833"/>
              <a:ext cx="1233890" cy="498043"/>
            </a:xfrm>
            <a:prstGeom prst="rect">
              <a:avLst/>
            </a:prstGeom>
          </p:spPr>
        </p:pic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7740382" flipH="1">
            <a:off x="16101202" y="5613650"/>
            <a:ext cx="1361663" cy="173117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8D00A6ED-F885-4F62-9865-BD491AF9E4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  <p:pic>
        <p:nvPicPr>
          <p:cNvPr id="1026" name="Picture 2" descr="Crown Clip Art - Transparent Background Crown Clipart Png, Png Download -  kindpng">
            <a:extLst>
              <a:ext uri="{FF2B5EF4-FFF2-40B4-BE49-F238E27FC236}">
                <a16:creationId xmlns:a16="http://schemas.microsoft.com/office/drawing/2014/main" id="{4821EDDD-2B99-4627-A88D-5A92ACB4B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89" y="16861"/>
            <a:ext cx="3236642" cy="225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352044" y="2123392"/>
            <a:ext cx="5272518" cy="61130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25583">
            <a:off x="11859223" y="-192622"/>
            <a:ext cx="6690032" cy="67661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0453">
            <a:off x="-450596" y="4433107"/>
            <a:ext cx="6690032" cy="676615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4521" y="3373671"/>
            <a:ext cx="518805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7200" dirty="0">
                <a:latin typeface="Sniglet"/>
              </a:rPr>
              <a:t>KHIDMAT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342516">
            <a:off x="7555155" y="3507568"/>
            <a:ext cx="2855401" cy="3272666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97076">
            <a:off x="12444093" y="-3876722"/>
            <a:ext cx="1150285" cy="1398523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7D91B261-D1F4-4A82-A31B-272899F58565}"/>
              </a:ext>
            </a:extLst>
          </p:cNvPr>
          <p:cNvGrpSpPr/>
          <p:nvPr/>
        </p:nvGrpSpPr>
        <p:grpSpPr>
          <a:xfrm flipH="1">
            <a:off x="377144" y="-421612"/>
            <a:ext cx="3810472" cy="3513828"/>
            <a:chOff x="13820838" y="345266"/>
            <a:chExt cx="3810472" cy="3513828"/>
          </a:xfrm>
        </p:grpSpPr>
        <p:grpSp>
          <p:nvGrpSpPr>
            <p:cNvPr id="16" name="Group 16"/>
            <p:cNvGrpSpPr/>
            <p:nvPr/>
          </p:nvGrpSpPr>
          <p:grpSpPr>
            <a:xfrm rot="-1300729">
              <a:off x="13820838" y="345266"/>
              <a:ext cx="3810472" cy="3513828"/>
              <a:chOff x="0" y="0"/>
              <a:chExt cx="5080629" cy="4685105"/>
            </a:xfrm>
          </p:grpSpPr>
          <p:pic>
            <p:nvPicPr>
              <p:cNvPr id="17" name="Picture 1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1212636">
                <a:off x="471981" y="607737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18" name="Picture 1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1906237" flipH="1">
                <a:off x="707136" y="1742400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95708">
              <a:off x="14462173" y="2113428"/>
              <a:ext cx="814431" cy="451639"/>
            </a:xfrm>
            <a:prstGeom prst="rect">
              <a:avLst/>
            </a:prstGeom>
          </p:spPr>
        </p:pic>
      </p:grpSp>
      <p:grpSp>
        <p:nvGrpSpPr>
          <p:cNvPr id="31" name="Group 31"/>
          <p:cNvGrpSpPr/>
          <p:nvPr/>
        </p:nvGrpSpPr>
        <p:grpSpPr>
          <a:xfrm>
            <a:off x="15469989" y="6760619"/>
            <a:ext cx="3533184" cy="3134927"/>
            <a:chOff x="0" y="0"/>
            <a:chExt cx="4710913" cy="4179903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644572">
              <a:off x="287122" y="355136"/>
              <a:ext cx="4136668" cy="3469630"/>
            </a:xfrm>
            <a:prstGeom prst="rect">
              <a:avLst/>
            </a:prstGeom>
          </p:spPr>
        </p:pic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338174" flipH="1">
              <a:off x="537030" y="1667942"/>
              <a:ext cx="1500381" cy="1200305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658475" y="1776419"/>
              <a:ext cx="1132136" cy="703266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DB4ACCB-E174-4C75-8845-E70A7766E446}"/>
              </a:ext>
            </a:extLst>
          </p:cNvPr>
          <p:cNvGrpSpPr/>
          <p:nvPr/>
        </p:nvGrpSpPr>
        <p:grpSpPr>
          <a:xfrm>
            <a:off x="16382764" y="877412"/>
            <a:ext cx="3810472" cy="3513828"/>
            <a:chOff x="13982506" y="5022154"/>
            <a:chExt cx="3810472" cy="3513828"/>
          </a:xfrm>
        </p:grpSpPr>
        <p:grpSp>
          <p:nvGrpSpPr>
            <p:cNvPr id="10" name="Group 10"/>
            <p:cNvGrpSpPr/>
            <p:nvPr/>
          </p:nvGrpSpPr>
          <p:grpSpPr>
            <a:xfrm rot="103348">
              <a:off x="13982506" y="5022154"/>
              <a:ext cx="3810472" cy="3513828"/>
              <a:chOff x="0" y="0"/>
              <a:chExt cx="5080629" cy="4685105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1212636">
                <a:off x="471981" y="607737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 rot="1906237" flipH="1">
                <a:off x="707136" y="1742400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1689253">
              <a:off x="14575743" y="6529050"/>
              <a:ext cx="836067" cy="337467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21A1FBD-E35E-47C8-A37E-3292FB16B84E}"/>
              </a:ext>
            </a:extLst>
          </p:cNvPr>
          <p:cNvGrpSpPr/>
          <p:nvPr/>
        </p:nvGrpSpPr>
        <p:grpSpPr>
          <a:xfrm>
            <a:off x="1113901" y="5532680"/>
            <a:ext cx="3561038" cy="3171161"/>
            <a:chOff x="2745023" y="-3185082"/>
            <a:chExt cx="3561038" cy="3171161"/>
          </a:xfrm>
        </p:grpSpPr>
        <p:grpSp>
          <p:nvGrpSpPr>
            <p:cNvPr id="38" name="Group 38"/>
            <p:cNvGrpSpPr/>
            <p:nvPr/>
          </p:nvGrpSpPr>
          <p:grpSpPr>
            <a:xfrm rot="-623680">
              <a:off x="2745023" y="-3185082"/>
              <a:ext cx="3561038" cy="3171161"/>
              <a:chOff x="0" y="0"/>
              <a:chExt cx="4748051" cy="4228214"/>
            </a:xfrm>
          </p:grpSpPr>
          <p:pic>
            <p:nvPicPr>
              <p:cNvPr id="39" name="Picture 39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rcRect/>
              <a:stretch>
                <a:fillRect/>
              </a:stretch>
            </p:blipFill>
            <p:spPr>
              <a:xfrm rot="-693601" flipH="1">
                <a:off x="305692" y="379292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40" name="Picture 4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05013" y="1565314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41" name="Picture 4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rot="-623680" flipH="1">
              <a:off x="4905717" y="-1868512"/>
              <a:ext cx="988743" cy="399093"/>
            </a:xfrm>
            <a:prstGeom prst="rect">
              <a:avLst/>
            </a:prstGeom>
          </p:spPr>
        </p:pic>
      </p:grpSp>
      <p:sp>
        <p:nvSpPr>
          <p:cNvPr id="42" name="TextBox 9">
            <a:extLst>
              <a:ext uri="{FF2B5EF4-FFF2-40B4-BE49-F238E27FC236}">
                <a16:creationId xmlns:a16="http://schemas.microsoft.com/office/drawing/2014/main" id="{D36E275B-2584-4428-945D-E6F2CEE2B4A9}"/>
              </a:ext>
            </a:extLst>
          </p:cNvPr>
          <p:cNvSpPr txBox="1"/>
          <p:nvPr/>
        </p:nvSpPr>
        <p:spPr>
          <a:xfrm>
            <a:off x="4562587" y="9458371"/>
            <a:ext cx="518805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7200" dirty="0">
                <a:latin typeface="Sniglet"/>
              </a:rPr>
              <a:t>GIVING BACK </a:t>
            </a:r>
          </a:p>
        </p:txBody>
      </p:sp>
      <p:sp>
        <p:nvSpPr>
          <p:cNvPr id="43" name="TextBox 9">
            <a:extLst>
              <a:ext uri="{FF2B5EF4-FFF2-40B4-BE49-F238E27FC236}">
                <a16:creationId xmlns:a16="http://schemas.microsoft.com/office/drawing/2014/main" id="{78805908-BA33-4DD8-BBA8-5D598FDAAB8E}"/>
              </a:ext>
            </a:extLst>
          </p:cNvPr>
          <p:cNvSpPr txBox="1"/>
          <p:nvPr/>
        </p:nvSpPr>
        <p:spPr>
          <a:xfrm>
            <a:off x="9750645" y="2112827"/>
            <a:ext cx="518805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7200" dirty="0">
                <a:latin typeface="Sniglet"/>
              </a:rPr>
              <a:t>MUMINEEN</a:t>
            </a:r>
          </a:p>
        </p:txBody>
      </p:sp>
      <p:sp>
        <p:nvSpPr>
          <p:cNvPr id="47" name="TextBox 9">
            <a:extLst>
              <a:ext uri="{FF2B5EF4-FFF2-40B4-BE49-F238E27FC236}">
                <a16:creationId xmlns:a16="http://schemas.microsoft.com/office/drawing/2014/main" id="{309116B7-4393-4DDC-B64D-D3CC10828CD0}"/>
              </a:ext>
            </a:extLst>
          </p:cNvPr>
          <p:cNvSpPr txBox="1"/>
          <p:nvPr/>
        </p:nvSpPr>
        <p:spPr>
          <a:xfrm>
            <a:off x="11127881" y="6184178"/>
            <a:ext cx="5188058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dirty="0">
                <a:latin typeface="Sniglet"/>
              </a:rPr>
              <a:t>BENEFIT </a:t>
            </a:r>
          </a:p>
          <a:p>
            <a:pPr algn="ctr"/>
            <a:r>
              <a:rPr lang="en-US" sz="7200" dirty="0">
                <a:latin typeface="Sniglet"/>
              </a:rPr>
              <a:t>MY </a:t>
            </a:r>
            <a:br>
              <a:rPr lang="en-US" sz="7200" dirty="0">
                <a:latin typeface="Sniglet"/>
              </a:rPr>
            </a:br>
            <a:r>
              <a:rPr lang="en-US" sz="7200" dirty="0">
                <a:latin typeface="Sniglet"/>
              </a:rPr>
              <a:t>HIVE</a:t>
            </a:r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2A45D5F4-A7A3-405B-9218-68747D0E22C7}"/>
              </a:ext>
            </a:extLst>
          </p:cNvPr>
          <p:cNvSpPr txBox="1"/>
          <p:nvPr/>
        </p:nvSpPr>
        <p:spPr>
          <a:xfrm>
            <a:off x="4460098" y="1176422"/>
            <a:ext cx="5188058" cy="776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7200" dirty="0">
                <a:latin typeface="Sniglet"/>
              </a:rPr>
              <a:t>MOULA </a:t>
            </a:r>
            <a:r>
              <a:rPr lang="en-US" sz="7200" baseline="30000" dirty="0">
                <a:latin typeface="Sniglet"/>
              </a:rPr>
              <a:t>TUS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9F9B759-42FD-44A0-B498-7A62160F328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850" y="-5129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8857" y="1028700"/>
            <a:ext cx="16180443" cy="8261137"/>
            <a:chOff x="0" y="0"/>
            <a:chExt cx="21573924" cy="1101484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5808498"/>
              <a:ext cx="11380002" cy="5206351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V="1">
              <a:off x="18454" y="2190071"/>
              <a:ext cx="11380002" cy="5206351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V="1">
              <a:off x="49153" y="42049"/>
              <a:ext cx="11380002" cy="5206351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0193923" y="0"/>
              <a:ext cx="11380002" cy="520635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V="1">
              <a:off x="10175469" y="3618427"/>
              <a:ext cx="11380002" cy="5206351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 flipV="1">
              <a:off x="10144770" y="5766449"/>
              <a:ext cx="11380002" cy="5206351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5290157" y="1666919"/>
            <a:ext cx="7707686" cy="1170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84"/>
              </a:lnSpc>
            </a:pPr>
            <a:r>
              <a:rPr lang="en-US" sz="7982">
                <a:solidFill>
                  <a:srgbClr val="F7941D"/>
                </a:solidFill>
                <a:latin typeface="Jua Bold"/>
              </a:rPr>
              <a:t>Resource Page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501088" y="553525"/>
            <a:ext cx="3211420" cy="1200238"/>
            <a:chOff x="0" y="0"/>
            <a:chExt cx="4281893" cy="1600318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23382">
              <a:off x="38748" y="135100"/>
              <a:ext cx="4204397" cy="1330118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295356" y="554831"/>
              <a:ext cx="3763150" cy="5164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</a:pPr>
              <a:r>
                <a:rPr lang="en-US" sz="2314">
                  <a:solidFill>
                    <a:srgbClr val="FFFFFF"/>
                  </a:solidFill>
                  <a:latin typeface="Sniglet"/>
                </a:rPr>
                <a:t>BEES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729237" y="3026855"/>
            <a:ext cx="2865027" cy="28976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693601" flipH="1">
            <a:off x="9827440" y="4016325"/>
            <a:ext cx="2177719" cy="182656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700000">
            <a:off x="3681884" y="5182378"/>
            <a:ext cx="529248" cy="48113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951738">
            <a:off x="2422377" y="5007860"/>
            <a:ext cx="482177" cy="50417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5086009">
            <a:off x="3291321" y="5103351"/>
            <a:ext cx="256148" cy="187842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102799" flipH="1">
            <a:off x="6986481" y="6201916"/>
            <a:ext cx="1215567" cy="228812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1945797" flipH="1">
            <a:off x="2091255" y="7193534"/>
            <a:ext cx="1434716" cy="4931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42516">
            <a:off x="2491963" y="2830667"/>
            <a:ext cx="1635339" cy="18743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5400000" flipV="1">
            <a:off x="11525728" y="3733183"/>
            <a:ext cx="5640493" cy="3842586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5400000">
            <a:off x="12579052" y="2679859"/>
            <a:ext cx="1936647" cy="224538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748777" y="3582998"/>
            <a:ext cx="1597198" cy="497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63"/>
              </a:lnSpc>
            </a:pPr>
            <a:r>
              <a:rPr lang="en-US" sz="3561">
                <a:solidFill>
                  <a:srgbClr val="FFFFFF"/>
                </a:solidFill>
                <a:latin typeface="Jua Bold"/>
              </a:rPr>
              <a:t>[Text]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951486" y="5551811"/>
            <a:ext cx="1229201" cy="2283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99"/>
              </a:lnSpc>
            </a:pPr>
            <a:r>
              <a:rPr lang="en-US" sz="1519" spc="-15">
                <a:solidFill>
                  <a:srgbClr val="000000"/>
                </a:solidFill>
                <a:latin typeface="Sniglet Bold"/>
              </a:rPr>
              <a:t>[ Copy ]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971280" flipH="1">
            <a:off x="10550291" y="6087699"/>
            <a:ext cx="1395799" cy="2416968"/>
          </a:xfrm>
          <a:prstGeom prst="rect">
            <a:avLst/>
          </a:prstGeom>
        </p:spPr>
      </p:pic>
      <p:grpSp>
        <p:nvGrpSpPr>
          <p:cNvPr id="26" name="Group 26"/>
          <p:cNvGrpSpPr/>
          <p:nvPr/>
        </p:nvGrpSpPr>
        <p:grpSpPr>
          <a:xfrm rot="-425405">
            <a:off x="7826712" y="2288086"/>
            <a:ext cx="3679597" cy="2086408"/>
            <a:chOff x="0" y="0"/>
            <a:chExt cx="4906130" cy="2781877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rcRect/>
            <a:stretch>
              <a:fillRect/>
            </a:stretch>
          </p:blipFill>
          <p:spPr>
            <a:xfrm rot="818136">
              <a:off x="224416" y="280748"/>
              <a:ext cx="2647249" cy="2220380"/>
            </a:xfrm>
            <a:prstGeom prst="rect">
              <a:avLst/>
            </a:prstGeom>
          </p:spPr>
        </p:pic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760402" y="1245860"/>
              <a:ext cx="274975" cy="2016481"/>
            </a:xfrm>
            <a:prstGeom prst="rect">
              <a:avLst/>
            </a:prstGeom>
          </p:spPr>
        </p:pic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688124">
            <a:off x="4324206" y="5000498"/>
            <a:ext cx="365345" cy="4358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1956726">
            <a:off x="8317997" y="4646173"/>
            <a:ext cx="1394946" cy="1478267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284347">
            <a:off x="3063185" y="4932680"/>
            <a:ext cx="603931" cy="54902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 rot="616331">
            <a:off x="8685437" y="6503374"/>
            <a:ext cx="1523222" cy="202758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rcRect/>
          <a:stretch>
            <a:fillRect/>
          </a:stretch>
        </p:blipFill>
        <p:spPr>
          <a:xfrm>
            <a:off x="3603015" y="6445449"/>
            <a:ext cx="1221297" cy="677264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rcRect/>
          <a:stretch>
            <a:fillRect/>
          </a:stretch>
        </p:blipFill>
        <p:spPr>
          <a:xfrm>
            <a:off x="5407537" y="7345979"/>
            <a:ext cx="976327" cy="686979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rcRect/>
          <a:stretch>
            <a:fillRect/>
          </a:stretch>
        </p:blipFill>
        <p:spPr>
          <a:xfrm>
            <a:off x="5277947" y="6448318"/>
            <a:ext cx="1105918" cy="686979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rcRect/>
          <a:stretch>
            <a:fillRect/>
          </a:stretch>
        </p:blipFill>
        <p:spPr>
          <a:xfrm>
            <a:off x="3603015" y="7517165"/>
            <a:ext cx="1221297" cy="492960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rcRect/>
          <a:stretch>
            <a:fillRect/>
          </a:stretch>
        </p:blipFill>
        <p:spPr>
          <a:xfrm rot="1956726">
            <a:off x="7464861" y="4457706"/>
            <a:ext cx="776924" cy="8233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328915" flipH="1">
            <a:off x="3523779" y="1288120"/>
            <a:ext cx="2081742" cy="360474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47797" flipH="1">
            <a:off x="5050620" y="9284672"/>
            <a:ext cx="1681911" cy="31659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4559617" y="603949"/>
            <a:ext cx="7845885" cy="909667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9800">
            <a:off x="7281928" y="8044324"/>
            <a:ext cx="1817031" cy="28558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908166" flipH="1">
            <a:off x="17679977" y="4070254"/>
            <a:ext cx="2647354" cy="498325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77946">
            <a:off x="10146664" y="4890656"/>
            <a:ext cx="194494" cy="23204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9953">
            <a:off x="2731288" y="1461488"/>
            <a:ext cx="483727" cy="5057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452802">
            <a:off x="2486471" y="8459730"/>
            <a:ext cx="629289" cy="5720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98261" y="8047030"/>
            <a:ext cx="1060877" cy="11242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771601">
            <a:off x="3438045" y="4793682"/>
            <a:ext cx="1061210" cy="112459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7951486">
            <a:off x="5346169" y="5229849"/>
            <a:ext cx="1361663" cy="17311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771601">
            <a:off x="11513453" y="2062309"/>
            <a:ext cx="1264953" cy="13405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4148623" flipH="1">
            <a:off x="-1575044" y="2455500"/>
            <a:ext cx="2231845" cy="42011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3130017" y="6534081"/>
            <a:ext cx="2570672" cy="2724219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2452802">
            <a:off x="16409822" y="4300378"/>
            <a:ext cx="629289" cy="57208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3483618" y="252127"/>
            <a:ext cx="2570672" cy="27242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3771601">
            <a:off x="1422372" y="6352307"/>
            <a:ext cx="1707029" cy="180899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6054290" y="1792708"/>
            <a:ext cx="1352289" cy="143306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9953">
            <a:off x="952215" y="6290182"/>
            <a:ext cx="483727" cy="505799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929953">
            <a:off x="16291763" y="857988"/>
            <a:ext cx="483727" cy="50579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506149" flipH="1">
            <a:off x="1377652" y="-1992696"/>
            <a:ext cx="1681911" cy="316595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874915">
            <a:off x="3413753" y="3691279"/>
            <a:ext cx="453672" cy="474372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311805" flipH="1">
            <a:off x="8617815" y="6670683"/>
            <a:ext cx="2396726" cy="415017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-2874915">
            <a:off x="11292026" y="8838046"/>
            <a:ext cx="453672" cy="474372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1886401" y="4255780"/>
            <a:ext cx="4167889" cy="4167889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7941D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 rot="-1849999" flipH="1">
            <a:off x="11177484" y="5229464"/>
            <a:ext cx="972979" cy="1182953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12396345" y="4378752"/>
            <a:ext cx="3110510" cy="351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dirty="0">
                <a:solidFill>
                  <a:srgbClr val="FFFFFF"/>
                </a:solidFill>
                <a:latin typeface="Sniglet"/>
              </a:rPr>
              <a:t>Who am I?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-417758" y="-605573"/>
            <a:ext cx="5818172" cy="1783876"/>
            <a:chOff x="0" y="0"/>
            <a:chExt cx="7757563" cy="2378501"/>
          </a:xfrm>
        </p:grpSpPr>
        <p:sp>
          <p:nvSpPr>
            <p:cNvPr id="36" name="TextBox 36"/>
            <p:cNvSpPr txBox="1"/>
            <p:nvPr/>
          </p:nvSpPr>
          <p:spPr>
            <a:xfrm>
              <a:off x="0" y="1232888"/>
              <a:ext cx="7757563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r>
                <a:rPr lang="en-US" sz="5600" dirty="0">
                  <a:solidFill>
                    <a:srgbClr val="000000"/>
                  </a:solidFill>
                  <a:latin typeface="Sniglet"/>
                </a:rPr>
                <a:t>BEE ‘Yourself’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1861413" y="0"/>
              <a:ext cx="4034738" cy="11456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20"/>
                </a:lnSpc>
              </a:pPr>
              <a:endParaRPr lang="en-US" sz="5600" dirty="0">
                <a:solidFill>
                  <a:srgbClr val="000000"/>
                </a:solidFill>
                <a:latin typeface="Sniglet"/>
              </a:endParaRPr>
            </a:p>
          </p:txBody>
        </p:sp>
      </p:grpSp>
      <p:grpSp>
        <p:nvGrpSpPr>
          <p:cNvPr id="38" name="Group 10">
            <a:extLst>
              <a:ext uri="{FF2B5EF4-FFF2-40B4-BE49-F238E27FC236}">
                <a16:creationId xmlns:a16="http://schemas.microsoft.com/office/drawing/2014/main" id="{C1741835-A505-4457-9EA2-26A3C6EF799B}"/>
              </a:ext>
            </a:extLst>
          </p:cNvPr>
          <p:cNvGrpSpPr/>
          <p:nvPr/>
        </p:nvGrpSpPr>
        <p:grpSpPr>
          <a:xfrm flipH="1">
            <a:off x="6539735" y="3589673"/>
            <a:ext cx="3810472" cy="3513828"/>
            <a:chOff x="0" y="0"/>
            <a:chExt cx="5080629" cy="4685105"/>
          </a:xfrm>
        </p:grpSpPr>
        <p:pic>
          <p:nvPicPr>
            <p:cNvPr id="39" name="Picture 11">
              <a:extLst>
                <a:ext uri="{FF2B5EF4-FFF2-40B4-BE49-F238E27FC236}">
                  <a16:creationId xmlns:a16="http://schemas.microsoft.com/office/drawing/2014/main" id="{1C0EC2AA-BF7F-45C4-B43D-E768EF418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>
              <a:fillRect/>
            </a:stretch>
          </p:blipFill>
          <p:spPr>
            <a:xfrm rot="1212636">
              <a:off x="471981" y="607737"/>
              <a:ext cx="4136668" cy="3469630"/>
            </a:xfrm>
            <a:prstGeom prst="rect">
              <a:avLst/>
            </a:prstGeom>
          </p:spPr>
        </p:pic>
        <p:pic>
          <p:nvPicPr>
            <p:cNvPr id="40" name="Picture 12">
              <a:extLst>
                <a:ext uri="{FF2B5EF4-FFF2-40B4-BE49-F238E27FC236}">
                  <a16:creationId xmlns:a16="http://schemas.microsoft.com/office/drawing/2014/main" id="{B6D16116-8530-4C5F-9CAD-C94C8BBDE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rcRect/>
            <a:stretch>
              <a:fillRect/>
            </a:stretch>
          </p:blipFill>
          <p:spPr>
            <a:xfrm rot="1906237" flipH="1">
              <a:off x="707136" y="1742400"/>
              <a:ext cx="1500381" cy="1200305"/>
            </a:xfrm>
            <a:prstGeom prst="rect">
              <a:avLst/>
            </a:prstGeom>
          </p:spPr>
        </p:pic>
        <p:pic>
          <p:nvPicPr>
            <p:cNvPr id="41" name="Picture 13">
              <a:extLst>
                <a:ext uri="{FF2B5EF4-FFF2-40B4-BE49-F238E27FC236}">
                  <a16:creationId xmlns:a16="http://schemas.microsoft.com/office/drawing/2014/main" id="{DEB8521A-DB60-40BC-8677-711F6BD3F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rcRect/>
            <a:stretch>
              <a:fillRect/>
            </a:stretch>
          </p:blipFill>
          <p:spPr>
            <a:xfrm>
              <a:off x="738308" y="1925677"/>
              <a:ext cx="1086194" cy="764286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ABE40657-5BB6-42AF-A667-13B6874BFCEF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45831" y="5034396"/>
            <a:ext cx="3561038" cy="3171161"/>
            <a:chOff x="0" y="0"/>
            <a:chExt cx="4748051" cy="422821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044528" flipH="1">
              <a:off x="2841164" y="2033071"/>
              <a:ext cx="1318324" cy="53212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951486">
            <a:off x="2141749" y="6253149"/>
            <a:ext cx="1361663" cy="173117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2646989" y="2006415"/>
            <a:ext cx="3898684" cy="3648724"/>
            <a:chOff x="0" y="0"/>
            <a:chExt cx="5198246" cy="4864965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1458637" flipH="1">
              <a:off x="530789" y="697667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152239">
              <a:off x="2694962" y="2507473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845792" flipH="1">
              <a:off x="2921638" y="2797705"/>
              <a:ext cx="1171989" cy="649921"/>
            </a:xfrm>
            <a:prstGeom prst="rect">
              <a:avLst/>
            </a:prstGeom>
          </p:spPr>
        </p:pic>
      </p:grpSp>
      <p:sp>
        <p:nvSpPr>
          <p:cNvPr id="16" name="TextBox 16"/>
          <p:cNvSpPr txBox="1"/>
          <p:nvPr/>
        </p:nvSpPr>
        <p:spPr>
          <a:xfrm>
            <a:off x="381056" y="4159955"/>
            <a:ext cx="13534976" cy="8728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59"/>
              </a:lnSpc>
            </a:pPr>
            <a:r>
              <a:rPr lang="en-US" sz="7200" dirty="0" err="1">
                <a:solidFill>
                  <a:srgbClr val="000000"/>
                </a:solidFill>
                <a:latin typeface="Sniglet"/>
              </a:rPr>
              <a:t>Maulaya</a:t>
            </a:r>
            <a:r>
              <a:rPr lang="en-US" sz="7200" dirty="0">
                <a:solidFill>
                  <a:srgbClr val="000000"/>
                </a:solidFill>
                <a:latin typeface="Sniglet"/>
              </a:rPr>
              <a:t> Hasan bin </a:t>
            </a:r>
            <a:r>
              <a:rPr lang="en-US" sz="7200" dirty="0" err="1">
                <a:solidFill>
                  <a:srgbClr val="000000"/>
                </a:solidFill>
                <a:latin typeface="Sniglet"/>
              </a:rPr>
              <a:t>Nooh</a:t>
            </a:r>
            <a:r>
              <a:rPr lang="en-US" sz="7200" dirty="0">
                <a:solidFill>
                  <a:srgbClr val="000000"/>
                </a:solidFill>
                <a:latin typeface="Sniglet"/>
              </a:rPr>
              <a:t> </a:t>
            </a:r>
            <a:r>
              <a:rPr lang="en-US" sz="7200" baseline="30000" dirty="0">
                <a:solidFill>
                  <a:srgbClr val="000000"/>
                </a:solidFill>
                <a:latin typeface="Sniglet"/>
              </a:rPr>
              <a:t>QR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51A769D-5DB6-430B-B34D-50913310A7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906399" flipH="1">
            <a:off x="7009420" y="1015246"/>
            <a:ext cx="3102501" cy="2602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08911" y="1904763"/>
            <a:ext cx="1125286" cy="9002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555472" flipH="1">
            <a:off x="8911024" y="2255580"/>
            <a:ext cx="988743" cy="3990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951486">
            <a:off x="5280343" y="1949530"/>
            <a:ext cx="1361663" cy="173117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788191" y="5531320"/>
            <a:ext cx="3264566" cy="2797748"/>
            <a:chOff x="0" y="0"/>
            <a:chExt cx="4352754" cy="373033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12283318" y="4451876"/>
            <a:ext cx="3561038" cy="3171161"/>
            <a:chOff x="0" y="0"/>
            <a:chExt cx="4748051" cy="422821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4044972" y="3944114"/>
            <a:ext cx="7613628" cy="9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Sniglet"/>
              </a:rPr>
              <a:t>I am Unique!</a:t>
            </a:r>
          </a:p>
        </p:txBody>
      </p:sp>
      <p:grpSp>
        <p:nvGrpSpPr>
          <p:cNvPr id="27" name="Group 7">
            <a:extLst>
              <a:ext uri="{FF2B5EF4-FFF2-40B4-BE49-F238E27FC236}">
                <a16:creationId xmlns:a16="http://schemas.microsoft.com/office/drawing/2014/main" id="{11A8F40D-5201-4FE4-8E06-FD2E96EDB993}"/>
              </a:ext>
            </a:extLst>
          </p:cNvPr>
          <p:cNvGrpSpPr/>
          <p:nvPr/>
        </p:nvGrpSpPr>
        <p:grpSpPr>
          <a:xfrm>
            <a:off x="13245552" y="653717"/>
            <a:ext cx="3264566" cy="2797748"/>
            <a:chOff x="0" y="0"/>
            <a:chExt cx="4352754" cy="3730331"/>
          </a:xfrm>
        </p:grpSpPr>
        <p:pic>
          <p:nvPicPr>
            <p:cNvPr id="28" name="Picture 8">
              <a:extLst>
                <a:ext uri="{FF2B5EF4-FFF2-40B4-BE49-F238E27FC236}">
                  <a16:creationId xmlns:a16="http://schemas.microsoft.com/office/drawing/2014/main" id="{0F9E6D41-BF41-4BC0-8E2B-564A2DE91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29" name="Picture 9">
              <a:extLst>
                <a:ext uri="{FF2B5EF4-FFF2-40B4-BE49-F238E27FC236}">
                  <a16:creationId xmlns:a16="http://schemas.microsoft.com/office/drawing/2014/main" id="{3B00EBB9-F8B0-4864-99D7-B8204D06D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30" name="Picture 10">
              <a:extLst>
                <a:ext uri="{FF2B5EF4-FFF2-40B4-BE49-F238E27FC236}">
                  <a16:creationId xmlns:a16="http://schemas.microsoft.com/office/drawing/2014/main" id="{FCDF8D46-2BED-4925-9BBA-F153B43C6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grpSp>
        <p:nvGrpSpPr>
          <p:cNvPr id="31" name="Group 11">
            <a:extLst>
              <a:ext uri="{FF2B5EF4-FFF2-40B4-BE49-F238E27FC236}">
                <a16:creationId xmlns:a16="http://schemas.microsoft.com/office/drawing/2014/main" id="{B36C5815-5DF5-4D0B-9C43-0873A64D7CF2}"/>
              </a:ext>
            </a:extLst>
          </p:cNvPr>
          <p:cNvGrpSpPr/>
          <p:nvPr/>
        </p:nvGrpSpPr>
        <p:grpSpPr>
          <a:xfrm rot="1042916">
            <a:off x="7843318" y="6928161"/>
            <a:ext cx="3561038" cy="3171161"/>
            <a:chOff x="0" y="0"/>
            <a:chExt cx="4748051" cy="4228214"/>
          </a:xfrm>
        </p:grpSpPr>
        <p:pic>
          <p:nvPicPr>
            <p:cNvPr id="32" name="Picture 12">
              <a:extLst>
                <a:ext uri="{FF2B5EF4-FFF2-40B4-BE49-F238E27FC236}">
                  <a16:creationId xmlns:a16="http://schemas.microsoft.com/office/drawing/2014/main" id="{30C8AB62-C4FE-401E-9D48-1BB4B72E9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69360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33" name="Picture 13">
              <a:extLst>
                <a:ext uri="{FF2B5EF4-FFF2-40B4-BE49-F238E27FC236}">
                  <a16:creationId xmlns:a16="http://schemas.microsoft.com/office/drawing/2014/main" id="{D54D7689-08B4-45E4-B0C4-F706922C4F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75025" y="1877477"/>
              <a:ext cx="1500381" cy="1200305"/>
            </a:xfrm>
            <a:prstGeom prst="rect">
              <a:avLst/>
            </a:prstGeom>
          </p:spPr>
        </p:pic>
        <p:pic>
          <p:nvPicPr>
            <p:cNvPr id="34" name="Picture 14">
              <a:extLst>
                <a:ext uri="{FF2B5EF4-FFF2-40B4-BE49-F238E27FC236}">
                  <a16:creationId xmlns:a16="http://schemas.microsoft.com/office/drawing/2014/main" id="{0C65D733-5DE0-40A9-915C-35F194187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240067">
              <a:off x="698917" y="2261492"/>
              <a:ext cx="1168123" cy="725620"/>
            </a:xfrm>
            <a:prstGeom prst="rect">
              <a:avLst/>
            </a:prstGeom>
          </p:spPr>
        </p:pic>
      </p:grpSp>
      <p:grpSp>
        <p:nvGrpSpPr>
          <p:cNvPr id="35" name="Group 7">
            <a:extLst>
              <a:ext uri="{FF2B5EF4-FFF2-40B4-BE49-F238E27FC236}">
                <a16:creationId xmlns:a16="http://schemas.microsoft.com/office/drawing/2014/main" id="{E1D239F4-3644-4BD9-9884-11BB30515DC1}"/>
              </a:ext>
            </a:extLst>
          </p:cNvPr>
          <p:cNvGrpSpPr/>
          <p:nvPr/>
        </p:nvGrpSpPr>
        <p:grpSpPr>
          <a:xfrm rot="2705160">
            <a:off x="580311" y="156116"/>
            <a:ext cx="3264566" cy="2797748"/>
            <a:chOff x="0" y="0"/>
            <a:chExt cx="4352754" cy="3730331"/>
          </a:xfrm>
        </p:grpSpPr>
        <p:pic>
          <p:nvPicPr>
            <p:cNvPr id="36" name="Picture 8">
              <a:extLst>
                <a:ext uri="{FF2B5EF4-FFF2-40B4-BE49-F238E27FC236}">
                  <a16:creationId xmlns:a16="http://schemas.microsoft.com/office/drawing/2014/main" id="{2B34BA97-37C2-4510-BBE3-8025F33B74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222866" flipH="1">
              <a:off x="108043" y="130350"/>
              <a:ext cx="4136668" cy="3469630"/>
            </a:xfrm>
            <a:prstGeom prst="rect">
              <a:avLst/>
            </a:prstGeom>
          </p:spPr>
        </p:pic>
        <p:pic>
          <p:nvPicPr>
            <p:cNvPr id="37" name="Picture 9">
              <a:extLst>
                <a:ext uri="{FF2B5EF4-FFF2-40B4-BE49-F238E27FC236}">
                  <a16:creationId xmlns:a16="http://schemas.microsoft.com/office/drawing/2014/main" id="{3FB07F12-2F6B-476C-A6CE-3D60DC215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470734">
              <a:off x="2490233" y="1463477"/>
              <a:ext cx="1500381" cy="1200305"/>
            </a:xfrm>
            <a:prstGeom prst="rect">
              <a:avLst/>
            </a:prstGeom>
          </p:spPr>
        </p:pic>
        <p:pic>
          <p:nvPicPr>
            <p:cNvPr id="38" name="Picture 10">
              <a:extLst>
                <a:ext uri="{FF2B5EF4-FFF2-40B4-BE49-F238E27FC236}">
                  <a16:creationId xmlns:a16="http://schemas.microsoft.com/office/drawing/2014/main" id="{84CF3A52-18AA-432A-8AE3-0E6440814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835712" flipH="1">
              <a:off x="2716650" y="1722588"/>
              <a:ext cx="1171989" cy="649921"/>
            </a:xfrm>
            <a:prstGeom prst="rect">
              <a:avLst/>
            </a:prstGeom>
          </p:spPr>
        </p:pic>
      </p:grpSp>
      <p:sp>
        <p:nvSpPr>
          <p:cNvPr id="39" name="TextBox 22">
            <a:extLst>
              <a:ext uri="{FF2B5EF4-FFF2-40B4-BE49-F238E27FC236}">
                <a16:creationId xmlns:a16="http://schemas.microsoft.com/office/drawing/2014/main" id="{48DB73A9-8785-4049-93D3-1E5E6AC7743A}"/>
              </a:ext>
            </a:extLst>
          </p:cNvPr>
          <p:cNvSpPr txBox="1"/>
          <p:nvPr/>
        </p:nvSpPr>
        <p:spPr>
          <a:xfrm>
            <a:off x="5646470" y="5531319"/>
            <a:ext cx="7613628" cy="997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9"/>
              </a:lnSpc>
              <a:spcBef>
                <a:spcPct val="0"/>
              </a:spcBef>
            </a:pPr>
            <a:r>
              <a:rPr lang="en-US" sz="8000" dirty="0">
                <a:solidFill>
                  <a:srgbClr val="000000"/>
                </a:solidFill>
                <a:latin typeface="Sniglet"/>
              </a:rPr>
              <a:t>&amp; BEE-</a:t>
            </a:r>
            <a:r>
              <a:rPr lang="en-US" sz="8000" dirty="0" err="1">
                <a:solidFill>
                  <a:srgbClr val="000000"/>
                </a:solidFill>
                <a:latin typeface="Sniglet"/>
              </a:rPr>
              <a:t>utiful</a:t>
            </a:r>
            <a:endParaRPr lang="en-US" sz="8000" dirty="0">
              <a:solidFill>
                <a:srgbClr val="000000"/>
              </a:solidFill>
              <a:latin typeface="Sniglet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1133ABE-F8AC-42A1-8D12-60AF9C5E8C0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6230262" y="2012144"/>
            <a:ext cx="5827475" cy="675649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846552" y="4765265"/>
            <a:ext cx="4594895" cy="28820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3800" dirty="0">
                <a:solidFill>
                  <a:srgbClr val="000000"/>
                </a:solidFill>
                <a:latin typeface="Sniglet"/>
              </a:rPr>
              <a:t>Why?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951486">
            <a:off x="3859863" y="3472469"/>
            <a:ext cx="1361663" cy="17311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583">
            <a:off x="866153" y="6235243"/>
            <a:ext cx="6690032" cy="676615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25583">
            <a:off x="11522063" y="-810940"/>
            <a:ext cx="6690032" cy="67661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598979">
            <a:off x="8890678" y="3584405"/>
            <a:ext cx="1150285" cy="1398523"/>
          </a:xfrm>
          <a:prstGeom prst="rect">
            <a:avLst/>
          </a:prstGeom>
        </p:spPr>
      </p:pic>
      <p:grpSp>
        <p:nvGrpSpPr>
          <p:cNvPr id="20" name="Group 10">
            <a:extLst>
              <a:ext uri="{FF2B5EF4-FFF2-40B4-BE49-F238E27FC236}">
                <a16:creationId xmlns:a16="http://schemas.microsoft.com/office/drawing/2014/main" id="{2A27A687-78D5-47A4-BBD2-86A6AA3BB7CF}"/>
              </a:ext>
            </a:extLst>
          </p:cNvPr>
          <p:cNvGrpSpPr/>
          <p:nvPr/>
        </p:nvGrpSpPr>
        <p:grpSpPr>
          <a:xfrm flipH="1">
            <a:off x="5011709" y="1806979"/>
            <a:ext cx="3810472" cy="3513828"/>
            <a:chOff x="0" y="0"/>
            <a:chExt cx="5080629" cy="4685105"/>
          </a:xfrm>
        </p:grpSpPr>
        <p:pic>
          <p:nvPicPr>
            <p:cNvPr id="21" name="Picture 11">
              <a:extLst>
                <a:ext uri="{FF2B5EF4-FFF2-40B4-BE49-F238E27FC236}">
                  <a16:creationId xmlns:a16="http://schemas.microsoft.com/office/drawing/2014/main" id="{31A3C454-C16B-4E1F-B889-508194B05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1212636">
              <a:off x="471981" y="607737"/>
              <a:ext cx="4136668" cy="3469630"/>
            </a:xfrm>
            <a:prstGeom prst="rect">
              <a:avLst/>
            </a:prstGeom>
          </p:spPr>
        </p:pic>
        <p:pic>
          <p:nvPicPr>
            <p:cNvPr id="22" name="Picture 12">
              <a:extLst>
                <a:ext uri="{FF2B5EF4-FFF2-40B4-BE49-F238E27FC236}">
                  <a16:creationId xmlns:a16="http://schemas.microsoft.com/office/drawing/2014/main" id="{DBC9F93F-8FEE-4129-8F7F-D0130B0D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1906237" flipH="1">
              <a:off x="707136" y="1742400"/>
              <a:ext cx="1500381" cy="1200305"/>
            </a:xfrm>
            <a:prstGeom prst="rect">
              <a:avLst/>
            </a:prstGeom>
          </p:spPr>
        </p:pic>
        <p:pic>
          <p:nvPicPr>
            <p:cNvPr id="23" name="Picture 13">
              <a:extLst>
                <a:ext uri="{FF2B5EF4-FFF2-40B4-BE49-F238E27FC236}">
                  <a16:creationId xmlns:a16="http://schemas.microsoft.com/office/drawing/2014/main" id="{5D6F78F6-52DA-4DF6-80D2-4384D6B20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738308" y="1925677"/>
              <a:ext cx="1086194" cy="764286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05D40B4-BBB2-4E88-BF5D-F9041F07F46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81400" y="2428960"/>
            <a:ext cx="3730085" cy="3398858"/>
            <a:chOff x="0" y="0"/>
            <a:chExt cx="4973447" cy="453181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25080" flipH="1">
              <a:off x="418390" y="531090"/>
              <a:ext cx="4136668" cy="346963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331478">
              <a:off x="2817633" y="1612784"/>
              <a:ext cx="1500381" cy="1200305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376007" flipH="1">
              <a:off x="2966443" y="2075576"/>
              <a:ext cx="1318324" cy="532124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282964">
            <a:off x="2520559" y="3981037"/>
            <a:ext cx="1361663" cy="173117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596293" y="4733468"/>
            <a:ext cx="3829235" cy="3541591"/>
            <a:chOff x="0" y="0"/>
            <a:chExt cx="5105647" cy="4722121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260648">
              <a:off x="484490" y="626246"/>
              <a:ext cx="4136668" cy="346963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67046">
              <a:off x="833251" y="2327423"/>
              <a:ext cx="1500381" cy="1200305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326979">
              <a:off x="1031806" y="2759558"/>
              <a:ext cx="1168123" cy="72562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9979933">
            <a:off x="7493861" y="6499596"/>
            <a:ext cx="3415964" cy="2985355"/>
            <a:chOff x="0" y="0"/>
            <a:chExt cx="4554619" cy="398047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450548">
              <a:off x="208975" y="255421"/>
              <a:ext cx="4136668" cy="3469630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144150">
              <a:off x="404880" y="1425007"/>
              <a:ext cx="1500381" cy="1200305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589441">
              <a:off x="495618" y="1783768"/>
              <a:ext cx="1171989" cy="649921"/>
            </a:xfrm>
            <a:prstGeom prst="rect">
              <a:avLst/>
            </a:prstGeom>
          </p:spPr>
        </p:pic>
      </p:grpSp>
      <p:grpSp>
        <p:nvGrpSpPr>
          <p:cNvPr id="15" name="Group 15"/>
          <p:cNvGrpSpPr/>
          <p:nvPr/>
        </p:nvGrpSpPr>
        <p:grpSpPr>
          <a:xfrm rot="897452">
            <a:off x="6847461" y="617857"/>
            <a:ext cx="3561038" cy="3171161"/>
            <a:chOff x="0" y="0"/>
            <a:chExt cx="4748051" cy="4228214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897452" flipH="1">
              <a:off x="2998630" y="1815552"/>
              <a:ext cx="1086194" cy="764286"/>
            </a:xfrm>
            <a:prstGeom prst="rect">
              <a:avLst/>
            </a:prstGeom>
          </p:spPr>
        </p:pic>
      </p:grpSp>
      <p:pic>
        <p:nvPicPr>
          <p:cNvPr id="1026" name="Picture 2" descr="Free Earth Drawing Png, Download Free Earth Drawing Png png images, Free  ClipArts on Clipart Library">
            <a:extLst>
              <a:ext uri="{FF2B5EF4-FFF2-40B4-BE49-F238E27FC236}">
                <a16:creationId xmlns:a16="http://schemas.microsoft.com/office/drawing/2014/main" id="{D6F63D99-45A4-4FAF-AF84-E5F7EF386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0546" y="-45062"/>
            <a:ext cx="4958538" cy="507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on Clipart transparent PNG - StickPNG">
            <a:extLst>
              <a:ext uri="{FF2B5EF4-FFF2-40B4-BE49-F238E27FC236}">
                <a16:creationId xmlns:a16="http://schemas.microsoft.com/office/drawing/2014/main" id="{00E00BA5-8244-4E66-A199-F3C82D8F6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390" y="671718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9E073272-5167-4455-BD05-B74FAC8055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924651">
            <a:off x="15303363" y="5604266"/>
            <a:ext cx="1361663" cy="173117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DE641D-8F82-48C3-9024-7ED5924515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4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388764" y="3211841"/>
            <a:ext cx="5976474" cy="69292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628902" y="2124670"/>
            <a:ext cx="3810472" cy="3513828"/>
            <a:chOff x="0" y="0"/>
            <a:chExt cx="5080629" cy="468510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212636">
              <a:off x="471981" y="607737"/>
              <a:ext cx="4136668" cy="346963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906237" flipH="1">
              <a:off x="707136" y="1742400"/>
              <a:ext cx="1500381" cy="1200305"/>
            </a:xfrm>
            <a:prstGeom prst="rect">
              <a:avLst/>
            </a:prstGeom>
          </p:spPr>
        </p:pic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288899" y="3579479"/>
            <a:ext cx="788671" cy="48991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994055" y="6165058"/>
            <a:ext cx="4401752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EG" sz="9600" dirty="0">
                <a:solidFill>
                  <a:srgbClr val="000000"/>
                </a:solidFill>
                <a:latin typeface="Kanz-al-Marjaan" panose="03020500000000000000" pitchFamily="66" charset="-78"/>
                <a:cs typeface="Kanz-al-Marjaan" panose="03020500000000000000" pitchFamily="66" charset="-78"/>
              </a:rPr>
              <a:t>كل الثمرات</a:t>
            </a:r>
            <a:endParaRPr lang="en-US" sz="9600" dirty="0">
              <a:solidFill>
                <a:srgbClr val="000000"/>
              </a:solidFill>
              <a:latin typeface="Kanz-al-Marjaan" panose="03020500000000000000" pitchFamily="66" charset="-78"/>
              <a:cs typeface="Kanz-al-Marjaan" panose="03020500000000000000" pitchFamily="66" charset="-78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9213309" y="502221"/>
            <a:ext cx="3561038" cy="3171161"/>
            <a:chOff x="0" y="0"/>
            <a:chExt cx="4748051" cy="422821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flipH="1">
            <a:off x="11372184" y="1977723"/>
            <a:ext cx="988743" cy="39909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951486">
            <a:off x="8124442" y="1915445"/>
            <a:ext cx="1226033" cy="1558739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 rot="-2714679">
            <a:off x="8759802" y="4044392"/>
            <a:ext cx="3810472" cy="3513828"/>
            <a:chOff x="0" y="0"/>
            <a:chExt cx="5080629" cy="4685105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212636">
              <a:off x="471981" y="607737"/>
              <a:ext cx="4136668" cy="3469630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906237" flipH="1">
              <a:off x="707136" y="1742400"/>
              <a:ext cx="1500381" cy="1200305"/>
            </a:xfrm>
            <a:prstGeom prst="rect">
              <a:avLst/>
            </a:prstGeom>
          </p:spPr>
        </p:pic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403901">
            <a:off x="9545701" y="6259462"/>
            <a:ext cx="825893" cy="333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647797" flipH="1">
            <a:off x="11307321" y="9110443"/>
            <a:ext cx="1681911" cy="3165950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79800">
            <a:off x="13538629" y="7870095"/>
            <a:ext cx="1817031" cy="28558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311805" flipH="1">
            <a:off x="14874516" y="6496454"/>
            <a:ext cx="2396726" cy="4150175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2874915">
            <a:off x="16837733" y="7879209"/>
            <a:ext cx="453672" cy="47437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6139402" flipH="1">
            <a:off x="-1326501" y="3883286"/>
            <a:ext cx="1681911" cy="316595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2874915">
            <a:off x="1013603" y="4472945"/>
            <a:ext cx="453672" cy="474372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2424177" y="1154126"/>
            <a:ext cx="1060877" cy="112424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99096" y="1716248"/>
            <a:ext cx="2393461" cy="253642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12360927" y="7881589"/>
            <a:ext cx="1060877" cy="1124244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2874915">
            <a:off x="1497051" y="1244256"/>
            <a:ext cx="453672" cy="47437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885286">
            <a:off x="3040224" y="4467199"/>
            <a:ext cx="1150285" cy="1398523"/>
          </a:xfrm>
          <a:prstGeom prst="rect">
            <a:avLst/>
          </a:prstGeom>
        </p:spPr>
      </p:pic>
      <p:grpSp>
        <p:nvGrpSpPr>
          <p:cNvPr id="33" name="Group 20">
            <a:extLst>
              <a:ext uri="{FF2B5EF4-FFF2-40B4-BE49-F238E27FC236}">
                <a16:creationId xmlns:a16="http://schemas.microsoft.com/office/drawing/2014/main" id="{CF0CC199-1DC8-4A7D-8643-AEDBA090E1D1}"/>
              </a:ext>
            </a:extLst>
          </p:cNvPr>
          <p:cNvGrpSpPr/>
          <p:nvPr/>
        </p:nvGrpSpPr>
        <p:grpSpPr>
          <a:xfrm>
            <a:off x="14382077" y="945879"/>
            <a:ext cx="3330315" cy="2878555"/>
            <a:chOff x="0" y="0"/>
            <a:chExt cx="4440421" cy="3838073"/>
          </a:xfrm>
        </p:grpSpPr>
        <p:pic>
          <p:nvPicPr>
            <p:cNvPr id="34" name="Picture 21">
              <a:extLst>
                <a:ext uri="{FF2B5EF4-FFF2-40B4-BE49-F238E27FC236}">
                  <a16:creationId xmlns:a16="http://schemas.microsoft.com/office/drawing/2014/main" id="{C4389549-BBE2-4B73-BDC0-05AE4B311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35" name="Picture 22">
              <a:extLst>
                <a:ext uri="{FF2B5EF4-FFF2-40B4-BE49-F238E27FC236}">
                  <a16:creationId xmlns:a16="http://schemas.microsoft.com/office/drawing/2014/main" id="{37B95296-6B77-435E-8F6E-96A7854C9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36" name="Picture 23">
              <a:extLst>
                <a:ext uri="{FF2B5EF4-FFF2-40B4-BE49-F238E27FC236}">
                  <a16:creationId xmlns:a16="http://schemas.microsoft.com/office/drawing/2014/main" id="{037B210A-8A96-403B-AC80-B8B8319551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403901">
              <a:off x="479679" y="1948544"/>
              <a:ext cx="1101190" cy="444480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EF2DD3D9-921D-4FA6-BE5C-046B9D7AD417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29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42516">
            <a:off x="7003632" y="-26954"/>
            <a:ext cx="3350406" cy="384000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97474" y="1515761"/>
            <a:ext cx="5920793" cy="1122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11500" dirty="0">
                <a:solidFill>
                  <a:srgbClr val="000000"/>
                </a:solidFill>
                <a:latin typeface="Sniglet"/>
              </a:rPr>
              <a:t>TOP</a:t>
            </a:r>
          </a:p>
        </p:txBody>
      </p:sp>
      <p:grpSp>
        <p:nvGrpSpPr>
          <p:cNvPr id="12" name="Group 12"/>
          <p:cNvGrpSpPr/>
          <p:nvPr/>
        </p:nvGrpSpPr>
        <p:grpSpPr>
          <a:xfrm rot="875714">
            <a:off x="11583833" y="6566408"/>
            <a:ext cx="3665689" cy="3310297"/>
            <a:chOff x="0" y="0"/>
            <a:chExt cx="4887585" cy="4413729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890778">
              <a:off x="375459" y="472049"/>
              <a:ext cx="4136668" cy="3469630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584380" flipH="1">
              <a:off x="615357" y="1707958"/>
              <a:ext cx="1500381" cy="1200305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719021" y="1880258"/>
              <a:ext cx="1051561" cy="653214"/>
            </a:xfrm>
            <a:prstGeom prst="rect">
              <a:avLst/>
            </a:prstGeom>
          </p:spPr>
        </p:pic>
      </p:grpSp>
      <p:grpSp>
        <p:nvGrpSpPr>
          <p:cNvPr id="16" name="Group 16"/>
          <p:cNvGrpSpPr/>
          <p:nvPr/>
        </p:nvGrpSpPr>
        <p:grpSpPr>
          <a:xfrm rot="21396595">
            <a:off x="3706017" y="3262280"/>
            <a:ext cx="3561038" cy="3171161"/>
            <a:chOff x="0" y="0"/>
            <a:chExt cx="4748051" cy="4228214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693601" flipH="1">
              <a:off x="305692" y="379292"/>
              <a:ext cx="4136668" cy="3469630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05013" y="1565314"/>
              <a:ext cx="1500381" cy="120030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flipH="1">
              <a:off x="2841775" y="1886145"/>
              <a:ext cx="1318324" cy="532124"/>
            </a:xfrm>
            <a:prstGeom prst="rect">
              <a:avLst/>
            </a:prstGeom>
          </p:spPr>
        </p:pic>
      </p:grpSp>
      <p:grpSp>
        <p:nvGrpSpPr>
          <p:cNvPr id="20" name="Group 20"/>
          <p:cNvGrpSpPr/>
          <p:nvPr/>
        </p:nvGrpSpPr>
        <p:grpSpPr>
          <a:xfrm rot="631940">
            <a:off x="10086362" y="3274754"/>
            <a:ext cx="3330315" cy="2878555"/>
            <a:chOff x="0" y="0"/>
            <a:chExt cx="4440421" cy="3838073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03901">
              <a:off x="479679" y="1948544"/>
              <a:ext cx="1101190" cy="444480"/>
            </a:xfrm>
            <a:prstGeom prst="rect">
              <a:avLst/>
            </a:prstGeom>
          </p:spPr>
        </p:pic>
      </p:grpSp>
      <p:grpSp>
        <p:nvGrpSpPr>
          <p:cNvPr id="24" name="Group 24"/>
          <p:cNvGrpSpPr/>
          <p:nvPr/>
        </p:nvGrpSpPr>
        <p:grpSpPr>
          <a:xfrm rot="2041291">
            <a:off x="7397592" y="6154490"/>
            <a:ext cx="3330315" cy="2878555"/>
            <a:chOff x="0" y="0"/>
            <a:chExt cx="4440421" cy="3838073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319059">
              <a:off x="151876" y="184222"/>
              <a:ext cx="4136668" cy="3469630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012660" flipH="1">
              <a:off x="423412" y="1597227"/>
              <a:ext cx="1500381" cy="1200305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451904" y="1810795"/>
              <a:ext cx="1171989" cy="649921"/>
            </a:xfrm>
            <a:prstGeom prst="rect">
              <a:avLst/>
            </a:prstGeom>
          </p:spPr>
        </p:pic>
      </p:grpSp>
      <p:grpSp>
        <p:nvGrpSpPr>
          <p:cNvPr id="28" name="Group 28"/>
          <p:cNvGrpSpPr/>
          <p:nvPr/>
        </p:nvGrpSpPr>
        <p:grpSpPr>
          <a:xfrm rot="18580258" flipH="1">
            <a:off x="1959287" y="6569194"/>
            <a:ext cx="3912189" cy="3670605"/>
            <a:chOff x="0" y="0"/>
            <a:chExt cx="5216252" cy="4894140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502043">
              <a:off x="539792" y="712255"/>
              <a:ext cx="4136668" cy="3469630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808441" flipH="1">
              <a:off x="1095424" y="2615969"/>
              <a:ext cx="1500381" cy="1200305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 rot="-835712">
              <a:off x="1127398" y="2854323"/>
              <a:ext cx="1171989" cy="649921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0413059" flipH="1">
            <a:off x="10248880" y="8537506"/>
            <a:ext cx="1361663" cy="17311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1B39EAF-69FF-4D1D-9931-70180E57CF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5039" y="-1465265"/>
            <a:ext cx="18453794" cy="1321753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767228F1-A0C7-472F-9E94-1FB36DDC32BA}"/>
              </a:ext>
            </a:extLst>
          </p:cNvPr>
          <p:cNvGrpSpPr/>
          <p:nvPr/>
        </p:nvGrpSpPr>
        <p:grpSpPr>
          <a:xfrm rot="2238489">
            <a:off x="2843733" y="890625"/>
            <a:ext cx="3561038" cy="3171161"/>
            <a:chOff x="6492558" y="-4411072"/>
            <a:chExt cx="3561038" cy="3171161"/>
          </a:xfrm>
        </p:grpSpPr>
        <p:grpSp>
          <p:nvGrpSpPr>
            <p:cNvPr id="4" name="Group 4"/>
            <p:cNvGrpSpPr/>
            <p:nvPr/>
          </p:nvGrpSpPr>
          <p:grpSpPr>
            <a:xfrm>
              <a:off x="6492558" y="-4411072"/>
              <a:ext cx="3561038" cy="3171161"/>
              <a:chOff x="0" y="0"/>
              <a:chExt cx="4748051" cy="4228214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-693601" flipH="1">
                <a:off x="305692" y="379292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6" name="Picture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705013" y="1565314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8673546" y="-2926861"/>
              <a:ext cx="988743" cy="399093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10338361" y="3098704"/>
            <a:ext cx="5115447" cy="593095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36659" y="4945064"/>
            <a:ext cx="3781548" cy="24927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6600" dirty="0">
                <a:solidFill>
                  <a:srgbClr val="000000"/>
                </a:solidFill>
                <a:latin typeface="Sniglet"/>
              </a:rPr>
              <a:t>Which flowers are real ?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A8B4D39-D190-46D5-A0AC-F3BDE875859D}"/>
              </a:ext>
            </a:extLst>
          </p:cNvPr>
          <p:cNvGrpSpPr/>
          <p:nvPr/>
        </p:nvGrpSpPr>
        <p:grpSpPr>
          <a:xfrm>
            <a:off x="7795647" y="6679875"/>
            <a:ext cx="3810472" cy="3513828"/>
            <a:chOff x="13956325" y="6064181"/>
            <a:chExt cx="3810472" cy="3513828"/>
          </a:xfrm>
        </p:grpSpPr>
        <p:grpSp>
          <p:nvGrpSpPr>
            <p:cNvPr id="10" name="Group 10"/>
            <p:cNvGrpSpPr/>
            <p:nvPr/>
          </p:nvGrpSpPr>
          <p:grpSpPr>
            <a:xfrm>
              <a:off x="13956325" y="6064181"/>
              <a:ext cx="3810472" cy="3513828"/>
              <a:chOff x="0" y="0"/>
              <a:chExt cx="5080629" cy="4685105"/>
            </a:xfrm>
          </p:grpSpPr>
          <p:pic>
            <p:nvPicPr>
              <p:cNvPr id="11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212636">
                <a:off x="471981" y="607737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12" name="Picture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906237" flipH="1">
                <a:off x="707136" y="1742400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4636792" y="7516697"/>
              <a:ext cx="849102" cy="527449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C2A4C55-1BBD-4CAD-96CD-7674098DDA5D}"/>
              </a:ext>
            </a:extLst>
          </p:cNvPr>
          <p:cNvGrpSpPr/>
          <p:nvPr/>
        </p:nvGrpSpPr>
        <p:grpSpPr>
          <a:xfrm>
            <a:off x="5447325" y="3255882"/>
            <a:ext cx="3810472" cy="3513828"/>
            <a:chOff x="7238764" y="6023507"/>
            <a:chExt cx="3810472" cy="3513828"/>
          </a:xfrm>
        </p:grpSpPr>
        <p:grpSp>
          <p:nvGrpSpPr>
            <p:cNvPr id="14" name="Group 14"/>
            <p:cNvGrpSpPr/>
            <p:nvPr/>
          </p:nvGrpSpPr>
          <p:grpSpPr>
            <a:xfrm rot="-861589">
              <a:off x="7238764" y="6023507"/>
              <a:ext cx="3810472" cy="3513828"/>
              <a:chOff x="0" y="0"/>
              <a:chExt cx="5080629" cy="4685105"/>
            </a:xfrm>
          </p:grpSpPr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1212636">
                <a:off x="471981" y="607737"/>
                <a:ext cx="4136668" cy="3469630"/>
              </a:xfrm>
              <a:prstGeom prst="rect">
                <a:avLst/>
              </a:prstGeom>
            </p:spPr>
          </p:pic>
          <p:pic>
            <p:nvPicPr>
              <p:cNvPr id="16" name="Picture 1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906237" flipH="1">
                <a:off x="707136" y="1742400"/>
                <a:ext cx="1500381" cy="1200305"/>
              </a:xfrm>
              <a:prstGeom prst="rect">
                <a:avLst/>
              </a:prstGeom>
            </p:spPr>
          </p:pic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589441">
              <a:off x="7804449" y="7650330"/>
              <a:ext cx="878992" cy="487441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37A792-9C3E-4D5F-A733-3175A92DBA01}"/>
              </a:ext>
            </a:extLst>
          </p:cNvPr>
          <p:cNvGrpSpPr/>
          <p:nvPr/>
        </p:nvGrpSpPr>
        <p:grpSpPr>
          <a:xfrm>
            <a:off x="-952737" y="3627442"/>
            <a:ext cx="3102501" cy="2602223"/>
            <a:chOff x="1753138" y="-4138672"/>
            <a:chExt cx="3102501" cy="2602223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160969" flipH="1">
              <a:off x="1753138" y="-4138672"/>
              <a:ext cx="3102501" cy="2602223"/>
            </a:xfrm>
            <a:prstGeom prst="rect">
              <a:avLst/>
            </a:prstGeom>
          </p:spPr>
        </p:pic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854570">
              <a:off x="3518227" y="-3050836"/>
              <a:ext cx="1125286" cy="900229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rot="-665734" flipH="1">
              <a:off x="3665945" y="-2757537"/>
              <a:ext cx="878992" cy="487441"/>
            </a:xfrm>
            <a:prstGeom prst="rect">
              <a:avLst/>
            </a:prstGeom>
          </p:spPr>
        </p:pic>
      </p:grpSp>
      <p:pic>
        <p:nvPicPr>
          <p:cNvPr id="25" name="Picture 2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415498" flipH="1">
            <a:off x="13374534" y="2592888"/>
            <a:ext cx="2261128" cy="274909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310541">
            <a:off x="-1462575" y="6863407"/>
            <a:ext cx="4735901" cy="4789786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-4044068">
            <a:off x="15398846" y="-1093975"/>
            <a:ext cx="4735901" cy="4789786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0656023" y="-505084"/>
            <a:ext cx="3179817" cy="3369749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B3C6DB6-9369-46D8-9468-B1986CFA0995}"/>
              </a:ext>
            </a:extLst>
          </p:cNvPr>
          <p:cNvGrpSpPr/>
          <p:nvPr/>
        </p:nvGrpSpPr>
        <p:grpSpPr>
          <a:xfrm>
            <a:off x="1851869" y="4096456"/>
            <a:ext cx="6278271" cy="6485479"/>
            <a:chOff x="2383082" y="6155676"/>
            <a:chExt cx="4339334" cy="4482549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-841340">
              <a:off x="2383082" y="7386398"/>
              <a:ext cx="1770501" cy="3065803"/>
            </a:xfrm>
            <a:prstGeom prst="rect">
              <a:avLst/>
            </a:prstGeom>
          </p:spPr>
        </p:pic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rcRect/>
            <a:stretch>
              <a:fillRect/>
            </a:stretch>
          </p:blipFill>
          <p:spPr>
            <a:xfrm rot="1186264">
              <a:off x="3700059" y="8556523"/>
              <a:ext cx="1324483" cy="2081702"/>
            </a:xfrm>
            <a:prstGeom prst="rect">
              <a:avLst/>
            </a:prstGeom>
          </p:spPr>
        </p:pic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rot="-2183588">
              <a:off x="2523103" y="6155676"/>
              <a:ext cx="730142" cy="663765"/>
            </a:xfrm>
            <a:prstGeom prst="rect">
              <a:avLst/>
            </a:prstGeom>
          </p:spPr>
        </p:pic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rcRect/>
            <a:stretch>
              <a:fillRect/>
            </a:stretch>
          </p:blipFill>
          <p:spPr>
            <a:xfrm rot="-9006378">
              <a:off x="5745129" y="8649579"/>
              <a:ext cx="977287" cy="888443"/>
            </a:xfrm>
            <a:prstGeom prst="rect">
              <a:avLst/>
            </a:prstGeom>
          </p:spPr>
        </p:pic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2874915">
            <a:off x="583879" y="6191923"/>
            <a:ext cx="642991" cy="672329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-2874915">
            <a:off x="17295966" y="2947496"/>
            <a:ext cx="704097" cy="736223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9006378">
            <a:off x="13844999" y="1213133"/>
            <a:ext cx="977287" cy="888443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-2183588">
            <a:off x="14479787" y="551976"/>
            <a:ext cx="670434" cy="609486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8620659">
            <a:off x="4257104" y="4758722"/>
            <a:ext cx="1361663" cy="1731174"/>
          </a:xfrm>
          <a:prstGeom prst="rect">
            <a:avLst/>
          </a:prstGeom>
        </p:spPr>
      </p:pic>
      <p:pic>
        <p:nvPicPr>
          <p:cNvPr id="43" name="Picture 25">
            <a:extLst>
              <a:ext uri="{FF2B5EF4-FFF2-40B4-BE49-F238E27FC236}">
                <a16:creationId xmlns:a16="http://schemas.microsoft.com/office/drawing/2014/main" id="{7067F8D5-84CF-487D-8F86-FB7004D29F1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7518018" flipH="1">
            <a:off x="7070853" y="5454748"/>
            <a:ext cx="2647630" cy="32190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5CE780E-C0D8-4816-A1B4-869EC3EDD004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6703" y="7734300"/>
            <a:ext cx="1585097" cy="2432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62</Words>
  <Application>Microsoft Office PowerPoint</Application>
  <PresentationFormat>Custom</PresentationFormat>
  <Paragraphs>26</Paragraphs>
  <Slides>14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Sniglet Bold</vt:lpstr>
      <vt:lpstr>Sniglet</vt:lpstr>
      <vt:lpstr>Calibri</vt:lpstr>
      <vt:lpstr>Kanz-al-Marjaan</vt:lpstr>
      <vt:lpstr>Jua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 Mohammed Talwari</cp:lastModifiedBy>
  <cp:revision>2</cp:revision>
  <dcterms:created xsi:type="dcterms:W3CDTF">2006-08-16T00:00:00Z</dcterms:created>
  <dcterms:modified xsi:type="dcterms:W3CDTF">2022-03-30T11:13:21Z</dcterms:modified>
  <dc:identifier>DAE8b9JLvYI</dc:identifier>
</cp:coreProperties>
</file>