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9"/>
  </p:notesMasterIdLst>
  <p:handoutMasterIdLst>
    <p:handoutMasterId r:id="rId50"/>
  </p:handoutMasterIdLst>
  <p:sldIdLst>
    <p:sldId id="329" r:id="rId2"/>
    <p:sldId id="256" r:id="rId3"/>
    <p:sldId id="310" r:id="rId4"/>
    <p:sldId id="260" r:id="rId5"/>
    <p:sldId id="286" r:id="rId6"/>
    <p:sldId id="367" r:id="rId7"/>
    <p:sldId id="259" r:id="rId8"/>
    <p:sldId id="261" r:id="rId9"/>
    <p:sldId id="287" r:id="rId10"/>
    <p:sldId id="346" r:id="rId11"/>
    <p:sldId id="368" r:id="rId12"/>
    <p:sldId id="297" r:id="rId13"/>
    <p:sldId id="331" r:id="rId14"/>
    <p:sldId id="333" r:id="rId15"/>
    <p:sldId id="326" r:id="rId16"/>
    <p:sldId id="332" r:id="rId17"/>
    <p:sldId id="337" r:id="rId18"/>
    <p:sldId id="335" r:id="rId19"/>
    <p:sldId id="366" r:id="rId20"/>
    <p:sldId id="289" r:id="rId21"/>
    <p:sldId id="358" r:id="rId22"/>
    <p:sldId id="359" r:id="rId23"/>
    <p:sldId id="363" r:id="rId24"/>
    <p:sldId id="357" r:id="rId25"/>
    <p:sldId id="360" r:id="rId26"/>
    <p:sldId id="319" r:id="rId27"/>
    <p:sldId id="322" r:id="rId28"/>
    <p:sldId id="340" r:id="rId29"/>
    <p:sldId id="323" r:id="rId30"/>
    <p:sldId id="341" r:id="rId31"/>
    <p:sldId id="324" r:id="rId32"/>
    <p:sldId id="343" r:id="rId33"/>
    <p:sldId id="338" r:id="rId34"/>
    <p:sldId id="321" r:id="rId35"/>
    <p:sldId id="320" r:id="rId36"/>
    <p:sldId id="355" r:id="rId37"/>
    <p:sldId id="308" r:id="rId38"/>
    <p:sldId id="369" r:id="rId39"/>
    <p:sldId id="312" r:id="rId40"/>
    <p:sldId id="311" r:id="rId41"/>
    <p:sldId id="309" r:id="rId42"/>
    <p:sldId id="370" r:id="rId43"/>
    <p:sldId id="356" r:id="rId44"/>
    <p:sldId id="304" r:id="rId45"/>
    <p:sldId id="314" r:id="rId46"/>
    <p:sldId id="291" r:id="rId47"/>
    <p:sldId id="280" r:id="rId48"/>
  </p:sldIdLst>
  <p:sldSz cx="9144000" cy="5143500" type="screen16x9"/>
  <p:notesSz cx="6858000" cy="9144000"/>
  <p:embeddedFontLst>
    <p:embeddedFont>
      <p:font typeface="Book Antiqua" panose="02040602050305030304" pitchFamily="18" charset="0"/>
      <p:regular r:id="rId51"/>
      <p:bold r:id="rId52"/>
      <p:italic r:id="rId53"/>
      <p:boldItalic r:id="rId54"/>
    </p:embeddedFont>
    <p:embeddedFont>
      <p:font typeface="Bookman Old Style" panose="02050604050505020204" pitchFamily="18" charset="0"/>
      <p:regular r:id="rId55"/>
      <p:bold r:id="rId56"/>
      <p:italic r:id="rId57"/>
      <p:boldItalic r:id="rId58"/>
    </p:embeddedFont>
    <p:embeddedFont>
      <p:font typeface="Engravers MT" panose="02090707080505020304" pitchFamily="18" charset="0"/>
      <p:regular r:id="rId59"/>
    </p:embeddedFont>
    <p:embeddedFont>
      <p:font typeface="Ink Free" panose="03080402000500000000" pitchFamily="66" charset="0"/>
      <p:regular r:id="rId60"/>
    </p:embeddedFont>
    <p:embeddedFont>
      <p:font typeface="Lora" pitchFamily="2" charset="0"/>
      <p:regular r:id="rId61"/>
      <p:bold r:id="rId62"/>
      <p:italic r:id="rId63"/>
      <p:boldItalic r:id="rId64"/>
    </p:embeddedFont>
    <p:embeddedFont>
      <p:font typeface="Poor Richard" panose="02080502050505020702" pitchFamily="18" charset="0"/>
      <p:regular r:id="rId65"/>
    </p:embeddedFont>
    <p:embeddedFont>
      <p:font typeface="Quattrocento Sans" panose="020B0604020202020204" charset="0"/>
      <p:regular r:id="rId66"/>
      <p:bold r:id="rId67"/>
      <p:italic r:id="rId68"/>
      <p:boldItalic r:id="rId69"/>
    </p:embeddedFont>
    <p:embeddedFont>
      <p:font typeface="Roboto"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ening Section" id="{491F163C-0BB2-4350-BA16-FF934261AD45}">
          <p14:sldIdLst>
            <p14:sldId id="329"/>
            <p14:sldId id="256"/>
            <p14:sldId id="310"/>
            <p14:sldId id="260"/>
            <p14:sldId id="286"/>
            <p14:sldId id="367"/>
            <p14:sldId id="259"/>
            <p14:sldId id="261"/>
          </p14:sldIdLst>
        </p14:section>
        <p14:section name="Need of Business Plan" id="{366067CC-09AC-4D96-9F18-C477B6CA5F4E}">
          <p14:sldIdLst>
            <p14:sldId id="287"/>
            <p14:sldId id="346"/>
          </p14:sldIdLst>
        </p14:section>
        <p14:section name="Business Fails" id="{88DD9AF8-9609-4A3F-A32B-B5C3E00E3E8B}">
          <p14:sldIdLst>
            <p14:sldId id="368"/>
            <p14:sldId id="297"/>
            <p14:sldId id="331"/>
            <p14:sldId id="333"/>
            <p14:sldId id="326"/>
            <p14:sldId id="332"/>
            <p14:sldId id="337"/>
            <p14:sldId id="335"/>
            <p14:sldId id="366"/>
          </p14:sldIdLst>
        </p14:section>
        <p14:section name="Content of Buss Plan" id="{CBB8E3CA-63DE-4827-AD30-839B54DB7D10}">
          <p14:sldIdLst>
            <p14:sldId id="289"/>
            <p14:sldId id="358"/>
            <p14:sldId id="359"/>
            <p14:sldId id="363"/>
            <p14:sldId id="357"/>
            <p14:sldId id="360"/>
            <p14:sldId id="319"/>
            <p14:sldId id="322"/>
            <p14:sldId id="340"/>
            <p14:sldId id="323"/>
            <p14:sldId id="341"/>
            <p14:sldId id="324"/>
            <p14:sldId id="343"/>
            <p14:sldId id="338"/>
            <p14:sldId id="321"/>
            <p14:sldId id="320"/>
            <p14:sldId id="355"/>
            <p14:sldId id="308"/>
            <p14:sldId id="369"/>
            <p14:sldId id="312"/>
            <p14:sldId id="311"/>
            <p14:sldId id="309"/>
            <p14:sldId id="370"/>
            <p14:sldId id="356"/>
          </p14:sldIdLst>
        </p14:section>
        <p14:section name="End note" id="{BC4D41FA-4A38-4C57-85B2-A0A7302AB29D}">
          <p14:sldIdLst>
            <p14:sldId id="304"/>
            <p14:sldId id="314"/>
            <p14:sldId id="291"/>
            <p14:sldId id="28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CE7"/>
    <a:srgbClr val="FF6F4C"/>
    <a:srgbClr val="64BAB7"/>
    <a:srgbClr val="D3D438"/>
    <a:srgbClr val="777775"/>
    <a:srgbClr val="DDDDDD"/>
    <a:srgbClr val="CC9900"/>
    <a:srgbClr val="05C3F4"/>
    <a:srgbClr val="B446BD"/>
    <a:srgbClr val="18A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8658C7-B306-4F6A-A2D8-9FAD212863A4}">
  <a:tblStyle styleId="{9B8658C7-B306-4F6A-A2D8-9FAD212863A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88545" autoAdjust="0"/>
  </p:normalViewPr>
  <p:slideViewPr>
    <p:cSldViewPr snapToGrid="0" showGuides="1">
      <p:cViewPr varScale="1">
        <p:scale>
          <a:sx n="105" d="100"/>
          <a:sy n="105" d="100"/>
        </p:scale>
        <p:origin x="64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handoutMaster" Target="handoutMasters/handoutMaster1.xml"/><Relationship Id="rId55" Type="http://schemas.openxmlformats.org/officeDocument/2006/relationships/font" Target="fonts/font5.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D47B5-4B0D-48DB-B9AA-79AAB1484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E"/>
          </a:p>
        </p:txBody>
      </p:sp>
      <p:sp>
        <p:nvSpPr>
          <p:cNvPr id="3" name="Date Placeholder 2">
            <a:extLst>
              <a:ext uri="{FF2B5EF4-FFF2-40B4-BE49-F238E27FC236}">
                <a16:creationId xmlns:a16="http://schemas.microsoft.com/office/drawing/2014/main" id="{1E159286-3E1D-46E4-BD40-62B5EDF387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F6ACE5-B195-41DF-B7F4-BF87568089F3}" type="datetimeFigureOut">
              <a:rPr lang="en-JE" smtClean="0"/>
              <a:t>02/05/2022</a:t>
            </a:fld>
            <a:endParaRPr lang="en-JE"/>
          </a:p>
        </p:txBody>
      </p:sp>
      <p:sp>
        <p:nvSpPr>
          <p:cNvPr id="4" name="Footer Placeholder 3">
            <a:extLst>
              <a:ext uri="{FF2B5EF4-FFF2-40B4-BE49-F238E27FC236}">
                <a16:creationId xmlns:a16="http://schemas.microsoft.com/office/drawing/2014/main" id="{8C1CA218-C0D7-4176-900E-9BAF9898B1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E"/>
          </a:p>
        </p:txBody>
      </p:sp>
      <p:sp>
        <p:nvSpPr>
          <p:cNvPr id="5" name="Slide Number Placeholder 4">
            <a:extLst>
              <a:ext uri="{FF2B5EF4-FFF2-40B4-BE49-F238E27FC236}">
                <a16:creationId xmlns:a16="http://schemas.microsoft.com/office/drawing/2014/main" id="{17A0F9FD-F52C-4C4F-A6EB-7A9EC0E78D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7C3B4-66A9-4690-B7E6-F97B7D524ECC}" type="slidenum">
              <a:rPr lang="en-JE" smtClean="0"/>
              <a:t>‹#›</a:t>
            </a:fld>
            <a:endParaRPr lang="en-JE"/>
          </a:p>
        </p:txBody>
      </p:sp>
    </p:spTree>
    <p:extLst>
      <p:ext uri="{BB962C8B-B14F-4D97-AF65-F5344CB8AC3E}">
        <p14:creationId xmlns:p14="http://schemas.microsoft.com/office/powerpoint/2010/main" val="373451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203071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248514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348560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402007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43453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63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9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47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E" dirty="0"/>
          </a:p>
        </p:txBody>
      </p:sp>
    </p:spTree>
    <p:extLst>
      <p:ext uri="{BB962C8B-B14F-4D97-AF65-F5344CB8AC3E}">
        <p14:creationId xmlns:p14="http://schemas.microsoft.com/office/powerpoint/2010/main" val="115633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A3A3A"/>
                </a:solidFill>
                <a:effectLst/>
                <a:latin typeface="Roboto"/>
              </a:rPr>
              <a:t>For any type of business, there's a real need for market research. This is especially the case for small businesses, where the first few months can prove to be precarious. New businesses need sales and customers as soon as possible, and market research can ensure that those sales and customers don’t stop coming.</a:t>
            </a:r>
            <a:endParaRPr lang="en-JE" dirty="0"/>
          </a:p>
        </p:txBody>
      </p:sp>
    </p:spTree>
    <p:extLst>
      <p:ext uri="{BB962C8B-B14F-4D97-AF65-F5344CB8AC3E}">
        <p14:creationId xmlns:p14="http://schemas.microsoft.com/office/powerpoint/2010/main" val="260059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Winners can tell you where they are going, what they plan to do along the way, and who will be sharing the adventure with them.</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91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2724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748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7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115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6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99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58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21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https://www.youtube.com/watch?v=-eXAkBAZNEg</a:t>
            </a:r>
            <a:endParaRPr lang="en-JE" dirty="0"/>
          </a:p>
        </p:txBody>
      </p:sp>
    </p:spTree>
    <p:extLst>
      <p:ext uri="{BB962C8B-B14F-4D97-AF65-F5344CB8AC3E}">
        <p14:creationId xmlns:p14="http://schemas.microsoft.com/office/powerpoint/2010/main" val="570944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4C7698A-49C3-4B71-85F2-3BFDD1AEEE0C}"/>
              </a:ext>
            </a:extLst>
          </p:cNvPr>
          <p:cNvPicPr>
            <a:picLocks noChangeAspect="1"/>
          </p:cNvPicPr>
          <p:nvPr userDrawn="1"/>
        </p:nvPicPr>
        <p:blipFill>
          <a:blip r:embed="rId2"/>
          <a:stretch>
            <a:fillRect/>
          </a:stretch>
        </p:blipFill>
        <p:spPr>
          <a:xfrm>
            <a:off x="8187800" y="57476"/>
            <a:ext cx="886505" cy="10994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A5D91C5E-E11A-4849-8FD0-89E3A1380EC1}"/>
              </a:ext>
            </a:extLst>
          </p:cNvPr>
          <p:cNvPicPr>
            <a:picLocks noChangeAspect="1"/>
          </p:cNvPicPr>
          <p:nvPr userDrawn="1"/>
        </p:nvPicPr>
        <p:blipFill>
          <a:blip r:embed="rId2"/>
          <a:stretch>
            <a:fillRect/>
          </a:stretch>
        </p:blipFill>
        <p:spPr>
          <a:xfrm>
            <a:off x="8187800" y="57476"/>
            <a:ext cx="886505" cy="10994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E825E993-0E6C-4580-958A-7C3581D014EF}"/>
              </a:ext>
            </a:extLst>
          </p:cNvPr>
          <p:cNvPicPr>
            <a:picLocks noChangeAspect="1"/>
          </p:cNvPicPr>
          <p:nvPr userDrawn="1"/>
        </p:nvPicPr>
        <p:blipFill>
          <a:blip r:embed="rId2"/>
          <a:stretch>
            <a:fillRect/>
          </a:stretch>
        </p:blipFill>
        <p:spPr>
          <a:xfrm>
            <a:off x="8187800" y="57476"/>
            <a:ext cx="886505" cy="10994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D5C6E30F-D513-4BA4-89B8-8A56F3A84EF1}"/>
              </a:ext>
            </a:extLst>
          </p:cNvPr>
          <p:cNvPicPr>
            <a:picLocks noChangeAspect="1"/>
          </p:cNvPicPr>
          <p:nvPr userDrawn="1"/>
        </p:nvPicPr>
        <p:blipFill>
          <a:blip r:embed="rId2"/>
          <a:stretch>
            <a:fillRect/>
          </a:stretch>
        </p:blipFill>
        <p:spPr>
          <a:xfrm>
            <a:off x="8281851" y="32297"/>
            <a:ext cx="810076" cy="10046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pic>
        <p:nvPicPr>
          <p:cNvPr id="5" name="Picture 4">
            <a:extLst>
              <a:ext uri="{FF2B5EF4-FFF2-40B4-BE49-F238E27FC236}">
                <a16:creationId xmlns:a16="http://schemas.microsoft.com/office/drawing/2014/main" id="{D9BFCB8C-D650-4F33-9340-298122459A2B}"/>
              </a:ext>
            </a:extLst>
          </p:cNvPr>
          <p:cNvPicPr>
            <a:picLocks noChangeAspect="1"/>
          </p:cNvPicPr>
          <p:nvPr userDrawn="1"/>
        </p:nvPicPr>
        <p:blipFill>
          <a:blip r:embed="rId2"/>
          <a:stretch>
            <a:fillRect/>
          </a:stretch>
        </p:blipFill>
        <p:spPr>
          <a:xfrm>
            <a:off x="8187800" y="57476"/>
            <a:ext cx="886505" cy="10994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A4D023A7-5BEF-494E-9D2A-BA33EA2D593F}"/>
              </a:ext>
            </a:extLst>
          </p:cNvPr>
          <p:cNvPicPr>
            <a:picLocks noChangeAspect="1"/>
          </p:cNvPicPr>
          <p:nvPr userDrawn="1"/>
        </p:nvPicPr>
        <p:blipFill>
          <a:blip r:embed="rId2"/>
          <a:stretch>
            <a:fillRect/>
          </a:stretch>
        </p:blipFill>
        <p:spPr>
          <a:xfrm>
            <a:off x="8187800" y="57476"/>
            <a:ext cx="886505" cy="10994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90182" y="125370"/>
            <a:ext cx="5963634" cy="346468"/>
          </a:xfrm>
        </p:spPr>
        <p:txBody>
          <a:bodyPr lIns="0" tIns="0" rIns="0" bIns="0"/>
          <a:lstStyle>
            <a:lvl1pPr>
              <a:defRPr sz="2252" b="1" i="0">
                <a:solidFill>
                  <a:schemeClr val="tx1"/>
                </a:solidFill>
                <a:latin typeface="Carlito"/>
                <a:cs typeface="Carlito"/>
              </a:defRPr>
            </a:lvl1pPr>
          </a:lstStyle>
          <a:p>
            <a:endParaRPr/>
          </a:p>
        </p:txBody>
      </p:sp>
      <p:sp>
        <p:nvSpPr>
          <p:cNvPr id="3" name="Holder 3"/>
          <p:cNvSpPr>
            <a:spLocks noGrp="1"/>
          </p:cNvSpPr>
          <p:nvPr>
            <p:ph type="body" idx="1"/>
          </p:nvPr>
        </p:nvSpPr>
        <p:spPr>
          <a:xfrm>
            <a:off x="1602041" y="1107892"/>
            <a:ext cx="5939920" cy="185471"/>
          </a:xfrm>
        </p:spPr>
        <p:txBody>
          <a:bodyPr lIns="0" tIns="0" rIns="0" bIns="0"/>
          <a:lstStyle>
            <a:lvl1pPr>
              <a:defRPr sz="1205" b="1" i="0">
                <a:solidFill>
                  <a:srgbClr val="FF7C67"/>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97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F49F2955-9F6A-4A1B-91AE-F90068E9F41E}"/>
              </a:ext>
            </a:extLst>
          </p:cNvPr>
          <p:cNvPicPr>
            <a:picLocks noChangeAspect="1"/>
          </p:cNvPicPr>
          <p:nvPr userDrawn="1"/>
        </p:nvPicPr>
        <p:blipFill rotWithShape="1">
          <a:blip r:embed="rId9"/>
          <a:srcRect l="18824" r="1955"/>
          <a:stretch/>
        </p:blipFill>
        <p:spPr>
          <a:xfrm>
            <a:off x="52073" y="4596846"/>
            <a:ext cx="602166" cy="54107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9"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XAkBAZNE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ijaaratraabehah.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8.xml"/><Relationship Id="rId16" Type="http://schemas.openxmlformats.org/officeDocument/2006/relationships/image" Target="../media/image35.svg"/><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9.wdp"/></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microsoft.com/office/2007/relationships/hdphoto" Target="../media/hdphoto10.wdp"/><Relationship Id="rId5" Type="http://schemas.openxmlformats.org/officeDocument/2006/relationships/image" Target="../media/image51.png"/><Relationship Id="rId4" Type="http://schemas.openxmlformats.org/officeDocument/2006/relationships/hyperlink" Target="mailto:ca.ahmedali@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071851D7-B0DF-4277-943B-B964EC081F74}"/>
              </a:ext>
            </a:extLst>
          </p:cNvPr>
          <p:cNvSpPr txBox="1">
            <a:spLocks/>
          </p:cNvSpPr>
          <p:nvPr/>
        </p:nvSpPr>
        <p:spPr>
          <a:xfrm>
            <a:off x="1465943" y="3237380"/>
            <a:ext cx="7589157" cy="352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altLang="ko-KR" sz="2100" dirty="0">
                <a:latin typeface="Engravers MT" panose="02090707080505020304" pitchFamily="18" charset="0"/>
              </a:rPr>
              <a:t>Let’s Begin For A successful Future</a:t>
            </a:r>
          </a:p>
        </p:txBody>
      </p:sp>
      <p:cxnSp>
        <p:nvCxnSpPr>
          <p:cNvPr id="5" name="Straight Connector 4">
            <a:extLst>
              <a:ext uri="{FF2B5EF4-FFF2-40B4-BE49-F238E27FC236}">
                <a16:creationId xmlns:a16="http://schemas.microsoft.com/office/drawing/2014/main" id="{31807BC8-F26B-427D-BF4E-D94CAFA34491}"/>
              </a:ext>
            </a:extLst>
          </p:cNvPr>
          <p:cNvCxnSpPr/>
          <p:nvPr/>
        </p:nvCxnSpPr>
        <p:spPr>
          <a:xfrm>
            <a:off x="-51707" y="3706700"/>
            <a:ext cx="942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9757DFD-60D8-4094-9CB9-481C34676905}"/>
              </a:ext>
            </a:extLst>
          </p:cNvPr>
          <p:cNvGrpSpPr/>
          <p:nvPr/>
        </p:nvGrpSpPr>
        <p:grpSpPr>
          <a:xfrm>
            <a:off x="6417773" y="4018758"/>
            <a:ext cx="2549095" cy="1056392"/>
            <a:chOff x="6417773" y="4018758"/>
            <a:chExt cx="2549095" cy="1056392"/>
          </a:xfrm>
        </p:grpSpPr>
        <p:sp>
          <p:nvSpPr>
            <p:cNvPr id="6" name="Rectangle 5">
              <a:extLst>
                <a:ext uri="{FF2B5EF4-FFF2-40B4-BE49-F238E27FC236}">
                  <a16:creationId xmlns:a16="http://schemas.microsoft.com/office/drawing/2014/main" id="{D8D48732-610A-410D-ACC7-E44D9B93FAA1}"/>
                </a:ext>
              </a:extLst>
            </p:cNvPr>
            <p:cNvSpPr/>
            <p:nvPr/>
          </p:nvSpPr>
          <p:spPr>
            <a:xfrm>
              <a:off x="6650208" y="4018758"/>
              <a:ext cx="2316660" cy="523220"/>
            </a:xfrm>
            <a:prstGeom prst="rect">
              <a:avLst/>
            </a:prstGeom>
            <a:noFill/>
          </p:spPr>
          <p:txBody>
            <a:bodyPr wrap="none" lIns="91440" tIns="45720" rIns="91440" bIns="45720">
              <a:spAutoFit/>
            </a:bodyPr>
            <a:lstStyle/>
            <a:p>
              <a:pPr algn="ctr"/>
              <a:r>
                <a:rPr lang="en-US" sz="2800" b="1" cap="none" spc="0" dirty="0">
                  <a:ln w="22225">
                    <a:noFill/>
                    <a:prstDash val="solid"/>
                  </a:ln>
                  <a:solidFill>
                    <a:srgbClr val="2B59A6"/>
                  </a:solidFill>
                  <a:effectLst/>
                  <a:latin typeface="Poor Richard" panose="02080502050505020702" pitchFamily="18" charset="0"/>
                  <a:cs typeface="MV Boli" panose="02000500030200090000" pitchFamily="2" charset="0"/>
                </a:rPr>
                <a:t>CA. Ahmed Ali</a:t>
              </a:r>
            </a:p>
          </p:txBody>
        </p:sp>
        <p:sp>
          <p:nvSpPr>
            <p:cNvPr id="7" name="Rectangle 6">
              <a:extLst>
                <a:ext uri="{FF2B5EF4-FFF2-40B4-BE49-F238E27FC236}">
                  <a16:creationId xmlns:a16="http://schemas.microsoft.com/office/drawing/2014/main" id="{ED6833D3-B3A0-4DD4-9EC4-1470852FC372}"/>
                </a:ext>
              </a:extLst>
            </p:cNvPr>
            <p:cNvSpPr/>
            <p:nvPr/>
          </p:nvSpPr>
          <p:spPr>
            <a:xfrm>
              <a:off x="6953175" y="4408454"/>
              <a:ext cx="2013693" cy="400110"/>
            </a:xfrm>
            <a:prstGeom prst="rect">
              <a:avLst/>
            </a:prstGeom>
            <a:noFill/>
          </p:spPr>
          <p:txBody>
            <a:bodyPr wrap="none" lIns="91440" tIns="45720" rIns="91440" bIns="45720">
              <a:spAutoFit/>
            </a:bodyPr>
            <a:lstStyle/>
            <a:p>
              <a:pPr algn="ctr"/>
              <a:r>
                <a:rPr lang="en-US" sz="2000" b="1" dirty="0">
                  <a:ln w="22225">
                    <a:noFill/>
                    <a:prstDash val="solid"/>
                  </a:ln>
                  <a:solidFill>
                    <a:srgbClr val="2B59A6"/>
                  </a:solidFill>
                  <a:latin typeface="Poor Richard" panose="02080502050505020702" pitchFamily="18" charset="0"/>
                  <a:cs typeface="MV Boli" panose="02000500030200090000" pitchFamily="2" charset="0"/>
                </a:rPr>
                <a:t>+91 7509 520 520</a:t>
              </a:r>
              <a:endParaRPr lang="en-US" sz="2000" b="1" cap="none" spc="0" dirty="0">
                <a:ln w="22225">
                  <a:noFill/>
                  <a:prstDash val="solid"/>
                </a:ln>
                <a:solidFill>
                  <a:srgbClr val="2B59A6"/>
                </a:solidFill>
                <a:effectLst/>
                <a:latin typeface="Poor Richard" panose="02080502050505020702" pitchFamily="18" charset="0"/>
                <a:cs typeface="MV Boli" panose="02000500030200090000" pitchFamily="2" charset="0"/>
              </a:endParaRPr>
            </a:p>
          </p:txBody>
        </p:sp>
        <p:sp>
          <p:nvSpPr>
            <p:cNvPr id="8" name="Rectangle 7">
              <a:extLst>
                <a:ext uri="{FF2B5EF4-FFF2-40B4-BE49-F238E27FC236}">
                  <a16:creationId xmlns:a16="http://schemas.microsoft.com/office/drawing/2014/main" id="{94341E0B-37A6-482B-996D-64D596908A65}"/>
                </a:ext>
              </a:extLst>
            </p:cNvPr>
            <p:cNvSpPr/>
            <p:nvPr/>
          </p:nvSpPr>
          <p:spPr>
            <a:xfrm>
              <a:off x="6417773" y="4675040"/>
              <a:ext cx="2549095" cy="400110"/>
            </a:xfrm>
            <a:prstGeom prst="rect">
              <a:avLst/>
            </a:prstGeom>
            <a:noFill/>
          </p:spPr>
          <p:txBody>
            <a:bodyPr wrap="none" lIns="91440" tIns="45720" rIns="91440" bIns="45720">
              <a:spAutoFit/>
            </a:bodyPr>
            <a:lstStyle/>
            <a:p>
              <a:pPr algn="ctr"/>
              <a:r>
                <a:rPr lang="en-US" sz="2000" b="1" cap="none" spc="0" dirty="0">
                  <a:ln w="22225">
                    <a:noFill/>
                    <a:prstDash val="solid"/>
                  </a:ln>
                  <a:solidFill>
                    <a:srgbClr val="2B59A6"/>
                  </a:solidFill>
                  <a:effectLst/>
                  <a:latin typeface="Poor Richard" panose="02080502050505020702" pitchFamily="18" charset="0"/>
                  <a:cs typeface="MV Boli" panose="02000500030200090000" pitchFamily="2" charset="0"/>
                </a:rPr>
                <a:t>ca.ahmedali@gmail.com</a:t>
              </a:r>
            </a:p>
          </p:txBody>
        </p:sp>
      </p:grpSp>
    </p:spTree>
    <p:extLst>
      <p:ext uri="{BB962C8B-B14F-4D97-AF65-F5344CB8AC3E}">
        <p14:creationId xmlns:p14="http://schemas.microsoft.com/office/powerpoint/2010/main" val="17092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CA751198-E376-407F-B94F-D2A068C18F4D}"/>
              </a:ext>
            </a:extLst>
          </p:cNvPr>
          <p:cNvSpPr/>
          <p:nvPr/>
        </p:nvSpPr>
        <p:spPr>
          <a:xfrm>
            <a:off x="0" y="856527"/>
            <a:ext cx="1556795"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24" name="Google Shape;124;p17"/>
          <p:cNvSpPr txBox="1">
            <a:spLocks noGrp="1"/>
          </p:cNvSpPr>
          <p:nvPr>
            <p:ph type="title"/>
          </p:nvPr>
        </p:nvSpPr>
        <p:spPr>
          <a:xfrm>
            <a:off x="1463235" y="170315"/>
            <a:ext cx="6217530" cy="435600"/>
          </a:xfrm>
          <a:prstGeom prst="rect">
            <a:avLst/>
          </a:prstGeom>
        </p:spPr>
        <p:txBody>
          <a:bodyPr spcFirstLastPara="1" wrap="square" lIns="91425" tIns="91425" rIns="91425" bIns="91425" anchor="ctr" anchorCtr="0">
            <a:noAutofit/>
          </a:bodyPr>
          <a:lstStyle/>
          <a:p>
            <a:pPr lvl="0"/>
            <a:r>
              <a:rPr lang="en-US" dirty="0"/>
              <a:t>Reasons Why You Need a </a:t>
            </a:r>
            <a:r>
              <a:rPr lang="en-US" dirty="0">
                <a:highlight>
                  <a:srgbClr val="FFCD00"/>
                </a:highlight>
              </a:rPr>
              <a:t>Strong Business Plan</a:t>
            </a:r>
            <a:endParaRPr dirty="0">
              <a:highlight>
                <a:srgbClr val="FFCD00"/>
              </a:highlight>
            </a:endParaRPr>
          </a:p>
        </p:txBody>
      </p:sp>
      <p:pic>
        <p:nvPicPr>
          <p:cNvPr id="15" name="Picture 2">
            <a:extLst>
              <a:ext uri="{FF2B5EF4-FFF2-40B4-BE49-F238E27FC236}">
                <a16:creationId xmlns:a16="http://schemas.microsoft.com/office/drawing/2014/main" id="{3DC34C3B-B45F-4B2C-B3EB-9CDD217A7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532" t="1237" r="11899" b="66696"/>
          <a:stretch/>
        </p:blipFill>
        <p:spPr bwMode="auto">
          <a:xfrm>
            <a:off x="-256501" y="1458410"/>
            <a:ext cx="1382226" cy="2358888"/>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cxnSp>
        <p:nvCxnSpPr>
          <p:cNvPr id="11" name="Google Shape;104;p14">
            <a:extLst>
              <a:ext uri="{FF2B5EF4-FFF2-40B4-BE49-F238E27FC236}">
                <a16:creationId xmlns:a16="http://schemas.microsoft.com/office/drawing/2014/main" id="{9317AB94-E50F-4E13-A48E-B4E7ADCA46A1}"/>
              </a:ext>
            </a:extLst>
          </p:cNvPr>
          <p:cNvCxnSpPr>
            <a:cxnSpLocks/>
          </p:cNvCxnSpPr>
          <p:nvPr/>
        </p:nvCxnSpPr>
        <p:spPr>
          <a:xfrm>
            <a:off x="2916820" y="605915"/>
            <a:ext cx="6239241" cy="0"/>
          </a:xfrm>
          <a:prstGeom prst="straightConnector1">
            <a:avLst/>
          </a:prstGeom>
          <a:noFill/>
          <a:ln w="9525" cap="flat" cmpd="sng">
            <a:solidFill>
              <a:srgbClr val="CCCCCC"/>
            </a:solidFill>
            <a:prstDash val="solid"/>
            <a:round/>
            <a:headEnd type="none" w="med" len="med"/>
            <a:tailEnd type="none" w="med" len="med"/>
          </a:ln>
        </p:spPr>
      </p:cxnSp>
      <p:sp>
        <p:nvSpPr>
          <p:cNvPr id="14" name="Rectangle 13">
            <a:extLst>
              <a:ext uri="{FF2B5EF4-FFF2-40B4-BE49-F238E27FC236}">
                <a16:creationId xmlns:a16="http://schemas.microsoft.com/office/drawing/2014/main" id="{052E1A51-1DE2-4F5F-AA19-0E76B613BFC0}"/>
              </a:ext>
            </a:extLst>
          </p:cNvPr>
          <p:cNvSpPr/>
          <p:nvPr/>
        </p:nvSpPr>
        <p:spPr>
          <a:xfrm>
            <a:off x="5041248" y="1098568"/>
            <a:ext cx="4114813"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25" name="Google Shape;125;p17"/>
          <p:cNvSpPr txBox="1">
            <a:spLocks noGrp="1"/>
          </p:cNvSpPr>
          <p:nvPr>
            <p:ph type="body" idx="1"/>
          </p:nvPr>
        </p:nvSpPr>
        <p:spPr>
          <a:xfrm>
            <a:off x="850790" y="1148141"/>
            <a:ext cx="8293210" cy="3237251"/>
          </a:xfrm>
          <a:prstGeom prst="rect">
            <a:avLst/>
          </a:prstGeom>
        </p:spPr>
        <p:txBody>
          <a:bodyPr spcFirstLastPara="1" wrap="square" lIns="91425" tIns="91425" rIns="91425" bIns="91425" numCol="2" anchor="t" anchorCtr="0">
            <a:noAutofit/>
          </a:bodyPr>
          <a:lstStyle/>
          <a:p>
            <a:pPr lvl="0">
              <a:lnSpc>
                <a:spcPct val="150000"/>
              </a:lnSpc>
            </a:pPr>
            <a:r>
              <a:rPr lang="en-US" sz="2000" dirty="0">
                <a:latin typeface="Bookman Old Style" panose="02050604050505020204" pitchFamily="18" charset="0"/>
              </a:rPr>
              <a:t>To Attract </a:t>
            </a:r>
            <a:r>
              <a:rPr lang="en-US" sz="1800" b="1" dirty="0">
                <a:highlight>
                  <a:srgbClr val="FFCD00"/>
                </a:highlight>
                <a:latin typeface="Bookman Old Style" panose="02050604050505020204" pitchFamily="18" charset="0"/>
                <a:ea typeface="Lora"/>
                <a:cs typeface="Lora"/>
                <a:sym typeface="Lora"/>
              </a:rPr>
              <a:t>Investors</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To see if </a:t>
            </a:r>
            <a:r>
              <a:rPr lang="en-US" sz="1800" b="1" dirty="0">
                <a:highlight>
                  <a:srgbClr val="FFCD00"/>
                </a:highlight>
                <a:latin typeface="Bookman Old Style" panose="02050604050505020204" pitchFamily="18" charset="0"/>
                <a:ea typeface="Lora"/>
                <a:cs typeface="Lora"/>
              </a:rPr>
              <a:t>Business Ideas </a:t>
            </a:r>
            <a:r>
              <a:rPr lang="en-US" sz="2000" dirty="0">
                <a:latin typeface="Bookman Old Style" panose="02050604050505020204" pitchFamily="18" charset="0"/>
              </a:rPr>
              <a:t> works.</a:t>
            </a:r>
          </a:p>
          <a:p>
            <a:pPr lvl="0">
              <a:lnSpc>
                <a:spcPct val="150000"/>
              </a:lnSpc>
            </a:pPr>
            <a:r>
              <a:rPr lang="en-US" sz="2000" dirty="0">
                <a:latin typeface="Bookman Old Style" panose="02050604050505020204" pitchFamily="18" charset="0"/>
              </a:rPr>
              <a:t>To set up </a:t>
            </a:r>
            <a:r>
              <a:rPr lang="en-US" sz="1800" b="1" dirty="0">
                <a:highlight>
                  <a:srgbClr val="FFCD00"/>
                </a:highlight>
                <a:latin typeface="Bookman Old Style" panose="02050604050505020204" pitchFamily="18" charset="0"/>
                <a:ea typeface="Lora"/>
                <a:cs typeface="Lora"/>
              </a:rPr>
              <a:t>Milestones</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To </a:t>
            </a:r>
            <a:r>
              <a:rPr lang="en-US" sz="1800" b="1" dirty="0">
                <a:highlight>
                  <a:srgbClr val="FFCD00"/>
                </a:highlight>
                <a:latin typeface="Bookman Old Style" panose="02050604050505020204" pitchFamily="18" charset="0"/>
                <a:ea typeface="Lora"/>
                <a:cs typeface="Lora"/>
              </a:rPr>
              <a:t>Monitor </a:t>
            </a:r>
            <a:r>
              <a:rPr lang="en-US" sz="2000" dirty="0">
                <a:latin typeface="Bookman Old Style" panose="02050604050505020204" pitchFamily="18" charset="0"/>
              </a:rPr>
              <a:t> Business.</a:t>
            </a:r>
          </a:p>
          <a:p>
            <a:pPr lvl="0">
              <a:lnSpc>
                <a:spcPct val="150000"/>
              </a:lnSpc>
            </a:pPr>
            <a:r>
              <a:rPr lang="en-US" sz="2000" dirty="0">
                <a:latin typeface="Bookman Old Style" panose="02050604050505020204" pitchFamily="18" charset="0"/>
              </a:rPr>
              <a:t>To secure </a:t>
            </a:r>
            <a:r>
              <a:rPr lang="en-US" sz="1800" b="1" dirty="0">
                <a:highlight>
                  <a:srgbClr val="FFCD00"/>
                </a:highlight>
                <a:latin typeface="Bookman Old Style" panose="02050604050505020204" pitchFamily="18" charset="0"/>
                <a:ea typeface="Lora"/>
                <a:cs typeface="Lora"/>
              </a:rPr>
              <a:t>Additional funding</a:t>
            </a:r>
            <a:r>
              <a:rPr lang="en-US" sz="2000" dirty="0">
                <a:highlight>
                  <a:srgbClr val="FFCD00"/>
                </a:highlight>
                <a:latin typeface="Bookman Old Style" panose="02050604050505020204" pitchFamily="18" charset="0"/>
                <a:ea typeface="Lora"/>
                <a:cs typeface="Lora"/>
              </a:rPr>
              <a:t> </a:t>
            </a:r>
            <a:r>
              <a:rPr lang="en-US" sz="2000" dirty="0">
                <a:latin typeface="Bookman Old Style" panose="02050604050505020204" pitchFamily="18" charset="0"/>
              </a:rPr>
              <a:t>or determine </a:t>
            </a:r>
            <a:r>
              <a:rPr lang="en-US" sz="1800" b="1" dirty="0">
                <a:highlight>
                  <a:srgbClr val="FFCD00"/>
                </a:highlight>
                <a:latin typeface="Bookman Old Style" panose="02050604050505020204" pitchFamily="18" charset="0"/>
                <a:ea typeface="Lora"/>
                <a:cs typeface="Lora"/>
              </a:rPr>
              <a:t>financial needs</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To Devise </a:t>
            </a:r>
            <a:r>
              <a:rPr lang="en-US" sz="1800" b="1" dirty="0">
                <a:highlight>
                  <a:srgbClr val="FFCD00"/>
                </a:highlight>
                <a:latin typeface="Bookman Old Style" panose="02050604050505020204" pitchFamily="18" charset="0"/>
                <a:ea typeface="Lora"/>
                <a:cs typeface="Lora"/>
              </a:rPr>
              <a:t>Contingency Plans</a:t>
            </a:r>
            <a:r>
              <a:rPr lang="en-US" sz="2000" dirty="0">
                <a:latin typeface="Bookman Old Style" panose="02050604050505020204" pitchFamily="18" charset="0"/>
              </a:rPr>
              <a:t>.</a:t>
            </a:r>
          </a:p>
          <a:p>
            <a:pPr>
              <a:lnSpc>
                <a:spcPct val="150000"/>
              </a:lnSpc>
            </a:pPr>
            <a:r>
              <a:rPr lang="en-US" sz="2000" dirty="0">
                <a:latin typeface="Bookman Old Style" panose="02050604050505020204" pitchFamily="18" charset="0"/>
              </a:rPr>
              <a:t>To </a:t>
            </a:r>
            <a:r>
              <a:rPr lang="en-US" sz="1800" b="1" dirty="0">
                <a:highlight>
                  <a:srgbClr val="FFCD00"/>
                </a:highlight>
                <a:latin typeface="Bookman Old Style" panose="02050604050505020204" pitchFamily="18" charset="0"/>
                <a:ea typeface="Lora"/>
                <a:cs typeface="Lora"/>
              </a:rPr>
              <a:t>Grow </a:t>
            </a:r>
            <a:r>
              <a:rPr lang="en-US" sz="2000" dirty="0">
                <a:latin typeface="Bookman Old Style" panose="02050604050505020204" pitchFamily="18" charset="0"/>
              </a:rPr>
              <a:t>Your Business Faster.</a:t>
            </a:r>
          </a:p>
          <a:p>
            <a:pPr lvl="0">
              <a:lnSpc>
                <a:spcPct val="150000"/>
              </a:lnSpc>
            </a:pPr>
            <a:endParaRPr lang="en-US" sz="2000" dirty="0">
              <a:latin typeface="Bookman Old Style" panose="02050604050505020204" pitchFamily="18" charset="0"/>
            </a:endParaRPr>
          </a:p>
        </p:txBody>
      </p:sp>
    </p:spTree>
    <p:extLst>
      <p:ext uri="{BB962C8B-B14F-4D97-AF65-F5344CB8AC3E}">
        <p14:creationId xmlns:p14="http://schemas.microsoft.com/office/powerpoint/2010/main" val="299488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wipe(left)">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wipe(left)">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wipe(left)">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wipe(left)">
                                      <p:cBhvr>
                                        <p:cTn id="22" dur="5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wipe(left)">
                                      <p:cBhvr>
                                        <p:cTn id="27" dur="5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wipe(left)">
                                      <p:cBhvr>
                                        <p:cTn id="32" dur="500"/>
                                        <p:tgtEl>
                                          <p:spTgt spid="1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5">
                                            <p:txEl>
                                              <p:pRg st="6" end="6"/>
                                            </p:txEl>
                                          </p:spTgt>
                                        </p:tgtEl>
                                        <p:attrNameLst>
                                          <p:attrName>style.visibility</p:attrName>
                                        </p:attrNameLst>
                                      </p:cBhvr>
                                      <p:to>
                                        <p:strVal val="visible"/>
                                      </p:to>
                                    </p:set>
                                    <p:animEffect transition="in" filter="wipe(left)">
                                      <p:cBhvr>
                                        <p:cTn id="37" dur="500"/>
                                        <p:tgtEl>
                                          <p:spTgt spid="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7DF35-87C7-4111-95AF-06C4FC61AA2C}"/>
              </a:ext>
            </a:extLst>
          </p:cNvPr>
          <p:cNvSpPr>
            <a:spLocks noGrp="1"/>
          </p:cNvSpPr>
          <p:nvPr>
            <p:ph type="body" idx="1"/>
          </p:nvPr>
        </p:nvSpPr>
        <p:spPr/>
        <p:txBody>
          <a:bodyPr/>
          <a:lstStyle/>
          <a:p>
            <a:pPr marL="76200" indent="0">
              <a:buNone/>
            </a:pPr>
            <a:r>
              <a:rPr lang="en-US" dirty="0"/>
              <a:t>Why Businesses’ Fail</a:t>
            </a:r>
            <a:endParaRPr lang="en-IN" dirty="0"/>
          </a:p>
        </p:txBody>
      </p:sp>
      <p:sp>
        <p:nvSpPr>
          <p:cNvPr id="3" name="Slide Number Placeholder 2">
            <a:extLst>
              <a:ext uri="{FF2B5EF4-FFF2-40B4-BE49-F238E27FC236}">
                <a16:creationId xmlns:a16="http://schemas.microsoft.com/office/drawing/2014/main" id="{4A1E40C6-1590-42B8-9262-28578C418B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Text Placeholder 1">
            <a:extLst>
              <a:ext uri="{FF2B5EF4-FFF2-40B4-BE49-F238E27FC236}">
                <a16:creationId xmlns:a16="http://schemas.microsoft.com/office/drawing/2014/main" id="{7ED9B0CC-27D4-44EF-96D2-8FF8D03BA901}"/>
              </a:ext>
            </a:extLst>
          </p:cNvPr>
          <p:cNvSpPr txBox="1">
            <a:spLocks/>
          </p:cNvSpPr>
          <p:nvPr/>
        </p:nvSpPr>
        <p:spPr>
          <a:xfrm>
            <a:off x="560220" y="308073"/>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Go to </a:t>
            </a:r>
            <a:r>
              <a:rPr lang="en-US" sz="3600" dirty="0">
                <a:hlinkClick r:id="rId2"/>
              </a:rPr>
              <a:t>www.menti.com</a:t>
            </a:r>
            <a:endParaRPr lang="en-IN" sz="3600" b="1" dirty="0"/>
          </a:p>
        </p:txBody>
      </p:sp>
      <p:sp>
        <p:nvSpPr>
          <p:cNvPr id="5" name="Text Placeholder 1">
            <a:extLst>
              <a:ext uri="{FF2B5EF4-FFF2-40B4-BE49-F238E27FC236}">
                <a16:creationId xmlns:a16="http://schemas.microsoft.com/office/drawing/2014/main" id="{15B34372-D1EF-42D3-9DD1-CE198E0A567A}"/>
              </a:ext>
            </a:extLst>
          </p:cNvPr>
          <p:cNvSpPr txBox="1">
            <a:spLocks/>
          </p:cNvSpPr>
          <p:nvPr/>
        </p:nvSpPr>
        <p:spPr>
          <a:xfrm>
            <a:off x="560221" y="1010458"/>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use the code </a:t>
            </a:r>
            <a:r>
              <a:rPr lang="en-US" sz="3600" b="1" dirty="0"/>
              <a:t>52 01 77 78</a:t>
            </a:r>
            <a:endParaRPr lang="en-IN" sz="3600" b="1" dirty="0"/>
          </a:p>
        </p:txBody>
      </p:sp>
    </p:spTree>
    <p:extLst>
      <p:ext uri="{BB962C8B-B14F-4D97-AF65-F5344CB8AC3E}">
        <p14:creationId xmlns:p14="http://schemas.microsoft.com/office/powerpoint/2010/main" val="129834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984523" y="2291150"/>
            <a:ext cx="5522881" cy="579900"/>
          </a:xfrm>
          <a:prstGeom prst="rect">
            <a:avLst/>
          </a:prstGeom>
        </p:spPr>
        <p:txBody>
          <a:bodyPr spcFirstLastPara="1" wrap="square" lIns="91425" tIns="91425" rIns="91425" bIns="91425" anchor="b" anchorCtr="0">
            <a:noAutofit/>
          </a:bodyPr>
          <a:lstStyle/>
          <a:p>
            <a:pPr lvl="0"/>
            <a:r>
              <a:rPr lang="en-US" dirty="0"/>
              <a:t>Why Businesses’ Fail</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3</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2290" name="Picture 2" descr="Related image">
            <a:extLst>
              <a:ext uri="{FF2B5EF4-FFF2-40B4-BE49-F238E27FC236}">
                <a16:creationId xmlns:a16="http://schemas.microsoft.com/office/drawing/2014/main" id="{CA29E175-F62F-42FB-921B-D452B5D79B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65" b="93856" l="10000" r="90000">
                        <a14:foregroundMark x1="56000" y1="9063" x2="56000" y2="9063"/>
                        <a14:foregroundMark x1="49077" y1="5376" x2="49077" y2="5376"/>
                        <a14:foregroundMark x1="37231" y1="4608" x2="37231" y2="4608"/>
                        <a14:foregroundMark x1="42615" y1="2765" x2="42615" y2="2765"/>
                        <a14:foregroundMark x1="38154" y1="61290" x2="38154" y2="61290"/>
                        <a14:foregroundMark x1="29846" y1="58218" x2="29846" y2="58218"/>
                        <a14:foregroundMark x1="28000" y1="58833" x2="28000" y2="58833"/>
                        <a14:foregroundMark x1="27538" y1="57757" x2="27538" y2="57757"/>
                        <a14:foregroundMark x1="27077" y1="57757" x2="27538" y2="58525"/>
                        <a14:foregroundMark x1="58615" y1="49616" x2="51846" y2="69432"/>
                        <a14:foregroundMark x1="51846" y1="69432" x2="51846" y2="71429"/>
                        <a14:foregroundMark x1="52000" y1="72811" x2="52000" y2="72811"/>
                        <a14:foregroundMark x1="49692" y1="72657" x2="57385" y2="72197"/>
                        <a14:foregroundMark x1="56308" y1="30568" x2="36462" y2="31797"/>
                        <a14:foregroundMark x1="69231" y1="93856" x2="68000" y2="88786"/>
                        <a14:foregroundMark x1="48462" y1="92473" x2="44154" y2="93395"/>
                        <a14:foregroundMark x1="26462" y1="58065" x2="26462" y2="58065"/>
                      </a14:backgroundRemoval>
                    </a14:imgEffect>
                  </a14:imgLayer>
                </a14:imgProps>
              </a:ext>
              <a:ext uri="{28A0092B-C50C-407E-A947-70E740481C1C}">
                <a14:useLocalDpi xmlns:a14="http://schemas.microsoft.com/office/drawing/2010/main" val="0"/>
              </a:ext>
            </a:extLst>
          </a:blip>
          <a:srcRect/>
          <a:stretch>
            <a:fillRect/>
          </a:stretch>
        </p:blipFill>
        <p:spPr bwMode="auto">
          <a:xfrm>
            <a:off x="5743575" y="889000"/>
            <a:ext cx="3178980" cy="318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34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10250" name="Picture 10" descr="Image result for nokia 3310 white background&quot;">
            <a:hlinkClick r:id="rId3"/>
            <a:extLst>
              <a:ext uri="{FF2B5EF4-FFF2-40B4-BE49-F238E27FC236}">
                <a16:creationId xmlns:a16="http://schemas.microsoft.com/office/drawing/2014/main" id="{449D35B7-D16E-44F8-92B9-5FA35A8314A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98" b="93983" l="10000" r="90000">
                        <a14:foregroundMark x1="70484" y1="7450" x2="70484" y2="7450"/>
                        <a14:foregroundMark x1="70806" y1="4585" x2="70806" y2="4585"/>
                        <a14:foregroundMark x1="27581" y1="94269" x2="27581" y2="94269"/>
                        <a14:foregroundMark x1="57258" y1="14040" x2="69355" y2="4298"/>
                      </a14:backgroundRemoval>
                    </a14:imgEffect>
                  </a14:imgLayer>
                </a14:imgProps>
              </a:ext>
              <a:ext uri="{28A0092B-C50C-407E-A947-70E740481C1C}">
                <a14:useLocalDpi xmlns:a14="http://schemas.microsoft.com/office/drawing/2010/main" val="0"/>
              </a:ext>
            </a:extLst>
          </a:blip>
          <a:srcRect/>
          <a:stretch>
            <a:fillRect/>
          </a:stretch>
        </p:blipFill>
        <p:spPr bwMode="auto">
          <a:xfrm rot="17825437">
            <a:off x="-998815" y="1105803"/>
            <a:ext cx="4575570" cy="2575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bes in 2007: Can anyone catch Nokia? | Nokiamob">
            <a:extLst>
              <a:ext uri="{FF2B5EF4-FFF2-40B4-BE49-F238E27FC236}">
                <a16:creationId xmlns:a16="http://schemas.microsoft.com/office/drawing/2014/main" id="{32B95F16-6C31-4798-9204-89D0B5A9C3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2880" y="-13455"/>
            <a:ext cx="3969545" cy="515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35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2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6" name="Rectangle: Rounded Corners 5">
            <a:extLst>
              <a:ext uri="{FF2B5EF4-FFF2-40B4-BE49-F238E27FC236}">
                <a16:creationId xmlns:a16="http://schemas.microsoft.com/office/drawing/2014/main" id="{87EEBB87-E505-48BE-964D-E97CF479F10E}"/>
              </a:ext>
            </a:extLst>
          </p:cNvPr>
          <p:cNvSpPr/>
          <p:nvPr/>
        </p:nvSpPr>
        <p:spPr>
          <a:xfrm>
            <a:off x="-57150" y="931720"/>
            <a:ext cx="6970568" cy="869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Rectangle 2">
            <a:extLst>
              <a:ext uri="{FF2B5EF4-FFF2-40B4-BE49-F238E27FC236}">
                <a16:creationId xmlns:a16="http://schemas.microsoft.com/office/drawing/2014/main" id="{AAE21567-DD07-4CB5-88C6-D0FD89E7CF71}"/>
              </a:ext>
            </a:extLst>
          </p:cNvPr>
          <p:cNvSpPr/>
          <p:nvPr/>
        </p:nvSpPr>
        <p:spPr>
          <a:xfrm>
            <a:off x="6586723" y="1116156"/>
            <a:ext cx="252845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10250" name="Picture 10" descr="Image result for nokia 3310 white background&quot;">
            <a:extLst>
              <a:ext uri="{FF2B5EF4-FFF2-40B4-BE49-F238E27FC236}">
                <a16:creationId xmlns:a16="http://schemas.microsoft.com/office/drawing/2014/main" id="{449D35B7-D16E-44F8-92B9-5FA35A8314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98" b="93983" l="10000" r="90000">
                        <a14:foregroundMark x1="70484" y1="7450" x2="70484" y2="7450"/>
                        <a14:foregroundMark x1="70806" y1="4585" x2="70806" y2="4585"/>
                        <a14:foregroundMark x1="27581" y1="94269" x2="27581" y2="94269"/>
                        <a14:foregroundMark x1="57258" y1="14040" x2="69355" y2="4298"/>
                      </a14:backgroundRemoval>
                    </a14:imgEffect>
                  </a14:imgLayer>
                </a14:imgProps>
              </a:ext>
              <a:ext uri="{28A0092B-C50C-407E-A947-70E740481C1C}">
                <a14:useLocalDpi xmlns:a14="http://schemas.microsoft.com/office/drawing/2010/main" val="0"/>
              </a:ext>
            </a:extLst>
          </a:blip>
          <a:srcRect/>
          <a:stretch>
            <a:fillRect/>
          </a:stretch>
        </p:blipFill>
        <p:spPr bwMode="auto">
          <a:xfrm rot="17825437">
            <a:off x="-608644" y="838799"/>
            <a:ext cx="4575570" cy="257560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ADA7D067-D33E-4053-A525-97A73779CA8A}"/>
              </a:ext>
            </a:extLst>
          </p:cNvPr>
          <p:cNvSpPr>
            <a:spLocks noGrp="1"/>
          </p:cNvSpPr>
          <p:nvPr>
            <p:ph type="body" idx="1"/>
          </p:nvPr>
        </p:nvSpPr>
        <p:spPr>
          <a:xfrm>
            <a:off x="3346301" y="1352707"/>
            <a:ext cx="3878400" cy="2580742"/>
          </a:xfrm>
        </p:spPr>
        <p:txBody>
          <a:bodyPr numCol="1" spcCol="0"/>
          <a:lstStyle/>
          <a:p>
            <a:pPr>
              <a:lnSpc>
                <a:spcPct val="150000"/>
              </a:lnSpc>
            </a:pPr>
            <a:r>
              <a:rPr lang="en-IN" sz="2200" dirty="0">
                <a:latin typeface="Book Antiqua" panose="02040602050305030304" pitchFamily="18" charset="0"/>
              </a:rPr>
              <a:t>Ignore </a:t>
            </a:r>
            <a:r>
              <a:rPr lang="en-IN" sz="2200" b="1" dirty="0">
                <a:highlight>
                  <a:srgbClr val="FFCD00"/>
                </a:highlight>
                <a:latin typeface="Book Antiqua" panose="02040602050305030304" pitchFamily="18" charset="0"/>
              </a:rPr>
              <a:t>Customer Needs</a:t>
            </a:r>
          </a:p>
          <a:p>
            <a:pPr>
              <a:lnSpc>
                <a:spcPct val="150000"/>
              </a:lnSpc>
            </a:pPr>
            <a:r>
              <a:rPr lang="en-IN" sz="2200" dirty="0">
                <a:latin typeface="Book Antiqua" panose="02040602050305030304" pitchFamily="18" charset="0"/>
              </a:rPr>
              <a:t>Inability to </a:t>
            </a:r>
            <a:r>
              <a:rPr lang="en-IN" sz="2200" b="1" dirty="0">
                <a:highlight>
                  <a:srgbClr val="FFCD00"/>
                </a:highlight>
                <a:latin typeface="Book Antiqua" panose="02040602050305030304" pitchFamily="18" charset="0"/>
              </a:rPr>
              <a:t>Learn</a:t>
            </a:r>
          </a:p>
        </p:txBody>
      </p:sp>
      <p:sp>
        <p:nvSpPr>
          <p:cNvPr id="8" name="Title 1">
            <a:extLst>
              <a:ext uri="{FF2B5EF4-FFF2-40B4-BE49-F238E27FC236}">
                <a16:creationId xmlns:a16="http://schemas.microsoft.com/office/drawing/2014/main" id="{4FABFDD9-C59F-48F8-925A-8A0EFCC20F08}"/>
              </a:ext>
            </a:extLst>
          </p:cNvPr>
          <p:cNvSpPr txBox="1">
            <a:spLocks/>
          </p:cNvSpPr>
          <p:nvPr/>
        </p:nvSpPr>
        <p:spPr>
          <a:xfrm>
            <a:off x="3301538" y="672754"/>
            <a:ext cx="3916224"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dirty="0"/>
              <a:t>Reasons why Business Fails</a:t>
            </a:r>
            <a:endParaRPr lang="en-IN" dirty="0"/>
          </a:p>
        </p:txBody>
      </p:sp>
      <p:sp>
        <p:nvSpPr>
          <p:cNvPr id="9" name="Rectangle 8">
            <a:extLst>
              <a:ext uri="{FF2B5EF4-FFF2-40B4-BE49-F238E27FC236}">
                <a16:creationId xmlns:a16="http://schemas.microsoft.com/office/drawing/2014/main" id="{59199CC8-995B-4F9C-9C1B-F5730A78B8BC}"/>
              </a:ext>
            </a:extLst>
          </p:cNvPr>
          <p:cNvSpPr/>
          <p:nvPr/>
        </p:nvSpPr>
        <p:spPr>
          <a:xfrm>
            <a:off x="1423843" y="3184602"/>
            <a:ext cx="5489575" cy="1938992"/>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“We didn't do anything wrong, but somehow, We lost ...”</a:t>
            </a:r>
          </a:p>
        </p:txBody>
      </p:sp>
    </p:spTree>
    <p:extLst>
      <p:ext uri="{BB962C8B-B14F-4D97-AF65-F5344CB8AC3E}">
        <p14:creationId xmlns:p14="http://schemas.microsoft.com/office/powerpoint/2010/main" val="33024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iterate type="wd">
                                    <p:tmPct val="0"/>
                                  </p:iterate>
                                  <p:childTnLst>
                                    <p:animEffect transition="out" filter="fade">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9"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6" name="Rectangle: Rounded Corners 5">
            <a:extLst>
              <a:ext uri="{FF2B5EF4-FFF2-40B4-BE49-F238E27FC236}">
                <a16:creationId xmlns:a16="http://schemas.microsoft.com/office/drawing/2014/main" id="{87EEBB87-E505-48BE-964D-E97CF479F10E}"/>
              </a:ext>
            </a:extLst>
          </p:cNvPr>
          <p:cNvSpPr/>
          <p:nvPr/>
        </p:nvSpPr>
        <p:spPr>
          <a:xfrm>
            <a:off x="-57150" y="931720"/>
            <a:ext cx="6970568" cy="869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10244" name="Picture 4" descr="Image result for kodak image">
            <a:extLst>
              <a:ext uri="{FF2B5EF4-FFF2-40B4-BE49-F238E27FC236}">
                <a16:creationId xmlns:a16="http://schemas.microsoft.com/office/drawing/2014/main" id="{3898CE8E-1B05-4125-9086-B3732FFD2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2" y="138231"/>
            <a:ext cx="2156917" cy="1955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E21567-DD07-4CB5-88C6-D0FD89E7CF71}"/>
              </a:ext>
            </a:extLst>
          </p:cNvPr>
          <p:cNvSpPr/>
          <p:nvPr/>
        </p:nvSpPr>
        <p:spPr>
          <a:xfrm>
            <a:off x="6586723" y="1116156"/>
            <a:ext cx="252845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10246" name="Picture 6" descr="Image result for kodak image&quot;">
            <a:extLst>
              <a:ext uri="{FF2B5EF4-FFF2-40B4-BE49-F238E27FC236}">
                <a16:creationId xmlns:a16="http://schemas.microsoft.com/office/drawing/2014/main" id="{36E4F890-B55F-415D-840D-9460A8AE4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3" y="2207882"/>
            <a:ext cx="2012950" cy="201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odak Camera Images, Stock Photos &amp; Vectors | Shutterstock">
            <a:extLst>
              <a:ext uri="{FF2B5EF4-FFF2-40B4-BE49-F238E27FC236}">
                <a16:creationId xmlns:a16="http://schemas.microsoft.com/office/drawing/2014/main" id="{442A3522-B6AB-4B0F-A513-B7399FB567B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714" b="76429" l="7673" r="84910">
                        <a14:foregroundMark x1="35806" y1="37500" x2="38619" y2="38214"/>
                        <a14:foregroundMark x1="41432" y1="38571" x2="45780" y2="38571"/>
                        <a14:foregroundMark x1="85166" y1="36786" x2="84910" y2="66429"/>
                        <a14:foregroundMark x1="62916" y1="39286" x2="58056" y2="35357"/>
                        <a14:foregroundMark x1="11509" y1="66429" x2="7673" y2="69643"/>
                      </a14:backgroundRemoval>
                    </a14:imgEffect>
                  </a14:imgLayer>
                </a14:imgProps>
              </a:ext>
              <a:ext uri="{28A0092B-C50C-407E-A947-70E740481C1C}">
                <a14:useLocalDpi xmlns:a14="http://schemas.microsoft.com/office/drawing/2010/main" val="0"/>
              </a:ext>
            </a:extLst>
          </a:blip>
          <a:srcRect l="3016" t="19892" r="8231" b="16972"/>
          <a:stretch/>
        </p:blipFill>
        <p:spPr bwMode="auto">
          <a:xfrm>
            <a:off x="1092718" y="3480548"/>
            <a:ext cx="3305368" cy="168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3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230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6" name="Rectangle: Rounded Corners 5">
            <a:extLst>
              <a:ext uri="{FF2B5EF4-FFF2-40B4-BE49-F238E27FC236}">
                <a16:creationId xmlns:a16="http://schemas.microsoft.com/office/drawing/2014/main" id="{87EEBB87-E505-48BE-964D-E97CF479F10E}"/>
              </a:ext>
            </a:extLst>
          </p:cNvPr>
          <p:cNvSpPr/>
          <p:nvPr/>
        </p:nvSpPr>
        <p:spPr>
          <a:xfrm>
            <a:off x="-57150" y="931720"/>
            <a:ext cx="6970568" cy="869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10244" name="Picture 4" descr="Image result for kodak image">
            <a:extLst>
              <a:ext uri="{FF2B5EF4-FFF2-40B4-BE49-F238E27FC236}">
                <a16:creationId xmlns:a16="http://schemas.microsoft.com/office/drawing/2014/main" id="{3898CE8E-1B05-4125-9086-B3732FFD2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2" y="138231"/>
            <a:ext cx="2156917" cy="1955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E21567-DD07-4CB5-88C6-D0FD89E7CF71}"/>
              </a:ext>
            </a:extLst>
          </p:cNvPr>
          <p:cNvSpPr/>
          <p:nvPr/>
        </p:nvSpPr>
        <p:spPr>
          <a:xfrm>
            <a:off x="6586723" y="1116156"/>
            <a:ext cx="252845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10246" name="Picture 6" descr="Image result for kodak image&quot;">
            <a:extLst>
              <a:ext uri="{FF2B5EF4-FFF2-40B4-BE49-F238E27FC236}">
                <a16:creationId xmlns:a16="http://schemas.microsoft.com/office/drawing/2014/main" id="{36E4F890-B55F-415D-840D-9460A8AE4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3" y="2207882"/>
            <a:ext cx="2012950" cy="201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odak Camera Images, Stock Photos &amp; Vectors | Shutterstock">
            <a:extLst>
              <a:ext uri="{FF2B5EF4-FFF2-40B4-BE49-F238E27FC236}">
                <a16:creationId xmlns:a16="http://schemas.microsoft.com/office/drawing/2014/main" id="{442A3522-B6AB-4B0F-A513-B7399FB567B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714" b="76429" l="7673" r="84910">
                        <a14:foregroundMark x1="35806" y1="37500" x2="38619" y2="38214"/>
                        <a14:foregroundMark x1="41432" y1="38571" x2="45780" y2="38571"/>
                        <a14:foregroundMark x1="85166" y1="36786" x2="84910" y2="66429"/>
                        <a14:foregroundMark x1="62916" y1="39286" x2="58056" y2="35357"/>
                        <a14:foregroundMark x1="11509" y1="66429" x2="7673" y2="69643"/>
                      </a14:backgroundRemoval>
                    </a14:imgEffect>
                  </a14:imgLayer>
                </a14:imgProps>
              </a:ext>
              <a:ext uri="{28A0092B-C50C-407E-A947-70E740481C1C}">
                <a14:useLocalDpi xmlns:a14="http://schemas.microsoft.com/office/drawing/2010/main" val="0"/>
              </a:ext>
            </a:extLst>
          </a:blip>
          <a:srcRect l="3016" t="19892" r="8231" b="16972"/>
          <a:stretch/>
        </p:blipFill>
        <p:spPr bwMode="auto">
          <a:xfrm>
            <a:off x="1092718" y="3480548"/>
            <a:ext cx="3305368" cy="168383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22F446A-821D-476F-A044-FA149A9EFD24}"/>
              </a:ext>
            </a:extLst>
          </p:cNvPr>
          <p:cNvSpPr txBox="1">
            <a:spLocks/>
          </p:cNvSpPr>
          <p:nvPr/>
        </p:nvSpPr>
        <p:spPr>
          <a:xfrm>
            <a:off x="3301538" y="672754"/>
            <a:ext cx="3916224"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dirty="0"/>
              <a:t>Reasons why Business Fails</a:t>
            </a:r>
            <a:endParaRPr lang="en-IN" dirty="0"/>
          </a:p>
        </p:txBody>
      </p:sp>
      <p:sp>
        <p:nvSpPr>
          <p:cNvPr id="10" name="Text Placeholder 2">
            <a:extLst>
              <a:ext uri="{FF2B5EF4-FFF2-40B4-BE49-F238E27FC236}">
                <a16:creationId xmlns:a16="http://schemas.microsoft.com/office/drawing/2014/main" id="{DF2C1929-9703-486B-99FE-0F100D9CA635}"/>
              </a:ext>
            </a:extLst>
          </p:cNvPr>
          <p:cNvSpPr>
            <a:spLocks noGrp="1"/>
          </p:cNvSpPr>
          <p:nvPr>
            <p:ph type="body" idx="1"/>
          </p:nvPr>
        </p:nvSpPr>
        <p:spPr>
          <a:xfrm>
            <a:off x="4277802" y="1281379"/>
            <a:ext cx="4325509" cy="2137682"/>
          </a:xfrm>
        </p:spPr>
        <p:txBody>
          <a:bodyPr numCol="1" spcCol="0"/>
          <a:lstStyle/>
          <a:p>
            <a:pPr>
              <a:lnSpc>
                <a:spcPct val="150000"/>
              </a:lnSpc>
            </a:pPr>
            <a:r>
              <a:rPr lang="en-IN" sz="2200" dirty="0">
                <a:latin typeface="Book Antiqua" panose="02040602050305030304" pitchFamily="18" charset="0"/>
              </a:rPr>
              <a:t>Lack of </a:t>
            </a:r>
            <a:r>
              <a:rPr lang="en-IN" sz="2200" b="1" dirty="0">
                <a:highlight>
                  <a:srgbClr val="FFCD00"/>
                </a:highlight>
                <a:latin typeface="Book Antiqua" panose="02040602050305030304" pitchFamily="18" charset="0"/>
              </a:rPr>
              <a:t>Planning</a:t>
            </a:r>
          </a:p>
          <a:p>
            <a:pPr>
              <a:lnSpc>
                <a:spcPct val="150000"/>
              </a:lnSpc>
            </a:pPr>
            <a:r>
              <a:rPr lang="en-IN" sz="2200" dirty="0">
                <a:latin typeface="Book Antiqua" panose="02040602050305030304" pitchFamily="18" charset="0"/>
              </a:rPr>
              <a:t>Focus on  </a:t>
            </a:r>
            <a:r>
              <a:rPr lang="en-IN" sz="2200" b="1" dirty="0">
                <a:highlight>
                  <a:srgbClr val="FFCD00"/>
                </a:highlight>
                <a:latin typeface="Book Antiqua" panose="02040602050305030304" pitchFamily="18" charset="0"/>
              </a:rPr>
              <a:t>Single</a:t>
            </a:r>
            <a:r>
              <a:rPr lang="en-IN" sz="2200" dirty="0">
                <a:latin typeface="Book Antiqua" panose="02040602050305030304" pitchFamily="18" charset="0"/>
              </a:rPr>
              <a:t> Product</a:t>
            </a:r>
          </a:p>
          <a:p>
            <a:pPr>
              <a:lnSpc>
                <a:spcPct val="150000"/>
              </a:lnSpc>
            </a:pPr>
            <a:r>
              <a:rPr lang="en-IN" sz="2200" dirty="0">
                <a:latin typeface="Book Antiqua" panose="02040602050305030304" pitchFamily="18" charset="0"/>
              </a:rPr>
              <a:t>Poor </a:t>
            </a:r>
            <a:r>
              <a:rPr lang="en-IN" sz="2200" b="1" dirty="0">
                <a:highlight>
                  <a:srgbClr val="FFCD00"/>
                </a:highlight>
                <a:latin typeface="Book Antiqua" panose="02040602050305030304" pitchFamily="18" charset="0"/>
              </a:rPr>
              <a:t>Management</a:t>
            </a:r>
          </a:p>
        </p:txBody>
      </p:sp>
    </p:spTree>
    <p:extLst>
      <p:ext uri="{BB962C8B-B14F-4D97-AF65-F5344CB8AC3E}">
        <p14:creationId xmlns:p14="http://schemas.microsoft.com/office/powerpoint/2010/main" val="296156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230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6" name="Rectangle: Rounded Corners 5">
            <a:extLst>
              <a:ext uri="{FF2B5EF4-FFF2-40B4-BE49-F238E27FC236}">
                <a16:creationId xmlns:a16="http://schemas.microsoft.com/office/drawing/2014/main" id="{87EEBB87-E505-48BE-964D-E97CF479F10E}"/>
              </a:ext>
            </a:extLst>
          </p:cNvPr>
          <p:cNvSpPr/>
          <p:nvPr/>
        </p:nvSpPr>
        <p:spPr>
          <a:xfrm>
            <a:off x="-57150" y="931720"/>
            <a:ext cx="6970568" cy="869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a:extLst>
              <a:ext uri="{FF2B5EF4-FFF2-40B4-BE49-F238E27FC236}">
                <a16:creationId xmlns:a16="http://schemas.microsoft.com/office/drawing/2014/main" id="{AAE21567-DD07-4CB5-88C6-D0FD89E7CF71}"/>
              </a:ext>
            </a:extLst>
          </p:cNvPr>
          <p:cNvSpPr/>
          <p:nvPr/>
        </p:nvSpPr>
        <p:spPr>
          <a:xfrm>
            <a:off x="6586723" y="1116156"/>
            <a:ext cx="252845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7" name="Picture 6">
            <a:extLst>
              <a:ext uri="{FF2B5EF4-FFF2-40B4-BE49-F238E27FC236}">
                <a16:creationId xmlns:a16="http://schemas.microsoft.com/office/drawing/2014/main" id="{C3E7BDFF-1CF7-4593-84C5-B5FE1CBABF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94" r="96984">
                        <a14:foregroundMark x1="10952" y1="38205" x2="6667" y2="27179"/>
                        <a14:foregroundMark x1="6667" y1="27179" x2="12222" y2="31538"/>
                        <a14:foregroundMark x1="22540" y1="48718" x2="29365" y2="53590"/>
                        <a14:foregroundMark x1="7302" y1="23333" x2="794" y2="23590"/>
                        <a14:foregroundMark x1="90794" y1="50256" x2="97143" y2="58718"/>
                        <a14:foregroundMark x1="97143" y1="58718" x2="91746" y2="68974"/>
                        <a14:foregroundMark x1="91746" y1="68974" x2="91270" y2="69231"/>
                        <a14:foregroundMark x1="87619" y1="76154" x2="86190" y2="77436"/>
                        <a14:foregroundMark x1="51746" y1="73846" x2="51905" y2="72564"/>
                        <a14:foregroundMark x1="49206" y1="72821" x2="52222" y2="74872"/>
                        <a14:foregroundMark x1="36984" y1="71538" x2="35556" y2="71795"/>
                        <a14:foregroundMark x1="33651" y1="74872" x2="37619" y2="74615"/>
                        <a14:foregroundMark x1="96984" y1="64103" x2="96984" y2="57436"/>
                        <a14:backgroundMark x1="12063" y1="48718" x2="15397" y2="62308"/>
                        <a14:backgroundMark x1="15397" y1="62308" x2="23968" y2="66410"/>
                        <a14:backgroundMark x1="23968" y1="66410" x2="10635" y2="66410"/>
                        <a14:backgroundMark x1="10635" y1="66410" x2="2381" y2="59744"/>
                        <a14:backgroundMark x1="2381" y1="59744" x2="5556" y2="47179"/>
                        <a14:backgroundMark x1="5556" y1="47179" x2="12381" y2="49487"/>
                        <a14:backgroundMark x1="29206" y1="67949" x2="21746" y2="62308"/>
                        <a14:backgroundMark x1="21746" y1="62308" x2="28254" y2="71538"/>
                        <a14:backgroundMark x1="28254" y1="71538" x2="29841" y2="68462"/>
                      </a14:backgroundRemoval>
                    </a14:imgEffect>
                  </a14:imgLayer>
                </a14:imgProps>
              </a:ext>
            </a:extLst>
          </a:blip>
          <a:stretch>
            <a:fillRect/>
          </a:stretch>
        </p:blipFill>
        <p:spPr>
          <a:xfrm>
            <a:off x="1571625" y="-55705"/>
            <a:ext cx="6000750" cy="3714750"/>
          </a:xfrm>
          <a:prstGeom prst="rect">
            <a:avLst/>
          </a:prstGeom>
        </p:spPr>
      </p:pic>
      <p:pic>
        <p:nvPicPr>
          <p:cNvPr id="1032" name="Picture 8" descr="Sanjay Aggarwal is the new CEO of Kingfisher Airlines ">
            <a:extLst>
              <a:ext uri="{FF2B5EF4-FFF2-40B4-BE49-F238E27FC236}">
                <a16:creationId xmlns:a16="http://schemas.microsoft.com/office/drawing/2014/main" id="{C8C1A17B-23AB-4DFA-BE9C-984240DA0E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491" b="90000" l="9942" r="89942">
                        <a14:foregroundMark x1="42456" y1="6491" x2="42807" y2="8596"/>
                        <a14:foregroundMark x1="17076" y1="56842" x2="78012" y2="60702"/>
                        <a14:foregroundMark x1="82105" y1="51754" x2="30175" y2="48070"/>
                        <a14:foregroundMark x1="30175" y1="48070" x2="14152" y2="55614"/>
                        <a14:foregroundMark x1="14152" y1="55614" x2="41871" y2="74386"/>
                        <a14:foregroundMark x1="41871" y1="74386" x2="72281" y2="70351"/>
                        <a14:foregroundMark x1="72281" y1="70351" x2="82807" y2="52632"/>
                        <a14:foregroundMark x1="82807" y1="52632" x2="82105" y2="51228"/>
                        <a14:foregroundMark x1="80702" y1="62456" x2="68655" y2="49123"/>
                        <a14:foregroundMark x1="68655" y1="49123" x2="24561" y2="47895"/>
                        <a14:foregroundMark x1="24561" y1="47895" x2="27485" y2="68596"/>
                        <a14:foregroundMark x1="27485" y1="68596" x2="53801" y2="66667"/>
                        <a14:foregroundMark x1="53801" y1="66667" x2="73918" y2="67368"/>
                        <a14:foregroundMark x1="73918" y1="67368" x2="81170" y2="61404"/>
                        <a14:foregroundMark x1="70526" y1="52982" x2="70409" y2="63158"/>
                        <a14:foregroundMark x1="60585" y1="57368" x2="65731" y2="61579"/>
                        <a14:foregroundMark x1="58947" y1="61579" x2="54152" y2="49649"/>
                        <a14:foregroundMark x1="48655" y1="53158" x2="43392" y2="66140"/>
                      </a14:backgroundRemoval>
                    </a14:imgEffect>
                  </a14:imgLayer>
                </a14:imgProps>
              </a:ext>
              <a:ext uri="{28A0092B-C50C-407E-A947-70E740481C1C}">
                <a14:useLocalDpi xmlns:a14="http://schemas.microsoft.com/office/drawing/2010/main" val="0"/>
              </a:ext>
            </a:extLst>
          </a:blip>
          <a:srcRect/>
          <a:stretch>
            <a:fillRect/>
          </a:stretch>
        </p:blipFill>
        <p:spPr bwMode="auto">
          <a:xfrm>
            <a:off x="499845" y="1272826"/>
            <a:ext cx="3579329" cy="238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7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72-850A-4BC9-B1FB-B101D7959379}"/>
              </a:ext>
            </a:extLst>
          </p:cNvPr>
          <p:cNvSpPr>
            <a:spLocks noGrp="1"/>
          </p:cNvSpPr>
          <p:nvPr>
            <p:ph type="title"/>
          </p:nvPr>
        </p:nvSpPr>
        <p:spPr/>
        <p:txBody>
          <a:bodyPr/>
          <a:lstStyle/>
          <a:p>
            <a:r>
              <a:rPr lang="en-IN" dirty="0"/>
              <a:t>`</a:t>
            </a:r>
            <a:endParaRPr lang="en-JE" dirty="0"/>
          </a:p>
        </p:txBody>
      </p:sp>
      <p:sp>
        <p:nvSpPr>
          <p:cNvPr id="6" name="Rectangle: Rounded Corners 5">
            <a:extLst>
              <a:ext uri="{FF2B5EF4-FFF2-40B4-BE49-F238E27FC236}">
                <a16:creationId xmlns:a16="http://schemas.microsoft.com/office/drawing/2014/main" id="{87EEBB87-E505-48BE-964D-E97CF479F10E}"/>
              </a:ext>
            </a:extLst>
          </p:cNvPr>
          <p:cNvSpPr/>
          <p:nvPr/>
        </p:nvSpPr>
        <p:spPr>
          <a:xfrm>
            <a:off x="-57150" y="931720"/>
            <a:ext cx="6970568" cy="869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4" name="Slide Number Placeholder 3">
            <a:extLst>
              <a:ext uri="{FF2B5EF4-FFF2-40B4-BE49-F238E27FC236}">
                <a16:creationId xmlns:a16="http://schemas.microsoft.com/office/drawing/2014/main" id="{3DBBD6E3-64BE-440A-8223-1355E9801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Rectangle 2">
            <a:extLst>
              <a:ext uri="{FF2B5EF4-FFF2-40B4-BE49-F238E27FC236}">
                <a16:creationId xmlns:a16="http://schemas.microsoft.com/office/drawing/2014/main" id="{AAE21567-DD07-4CB5-88C6-D0FD89E7CF71}"/>
              </a:ext>
            </a:extLst>
          </p:cNvPr>
          <p:cNvSpPr/>
          <p:nvPr/>
        </p:nvSpPr>
        <p:spPr>
          <a:xfrm>
            <a:off x="6586723" y="1116156"/>
            <a:ext cx="252845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1032" name="Picture 8" descr="Sanjay Aggarwal is the new CEO of Kingfisher Airlines ">
            <a:extLst>
              <a:ext uri="{FF2B5EF4-FFF2-40B4-BE49-F238E27FC236}">
                <a16:creationId xmlns:a16="http://schemas.microsoft.com/office/drawing/2014/main" id="{C8C1A17B-23AB-4DFA-BE9C-984240DA0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0"/>
            <a:ext cx="3579329" cy="238621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301E7CC1-FA34-42EC-815A-A005078D5D75}"/>
              </a:ext>
            </a:extLst>
          </p:cNvPr>
          <p:cNvSpPr txBox="1">
            <a:spLocks/>
          </p:cNvSpPr>
          <p:nvPr/>
        </p:nvSpPr>
        <p:spPr>
          <a:xfrm>
            <a:off x="3301538" y="672754"/>
            <a:ext cx="3916224"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dirty="0"/>
              <a:t>Reasons why Business Fails</a:t>
            </a:r>
            <a:endParaRPr lang="en-IN" dirty="0"/>
          </a:p>
        </p:txBody>
      </p:sp>
      <p:sp>
        <p:nvSpPr>
          <p:cNvPr id="14" name="Text Placeholder 2">
            <a:extLst>
              <a:ext uri="{FF2B5EF4-FFF2-40B4-BE49-F238E27FC236}">
                <a16:creationId xmlns:a16="http://schemas.microsoft.com/office/drawing/2014/main" id="{323C1FF2-D980-44D1-9C16-DF1058312E89}"/>
              </a:ext>
            </a:extLst>
          </p:cNvPr>
          <p:cNvSpPr>
            <a:spLocks noGrp="1"/>
          </p:cNvSpPr>
          <p:nvPr>
            <p:ph type="body" idx="1"/>
          </p:nvPr>
        </p:nvSpPr>
        <p:spPr>
          <a:xfrm>
            <a:off x="3697358" y="1289330"/>
            <a:ext cx="4905954" cy="2137682"/>
          </a:xfrm>
        </p:spPr>
        <p:txBody>
          <a:bodyPr numCol="1" spcCol="0"/>
          <a:lstStyle/>
          <a:p>
            <a:pPr>
              <a:lnSpc>
                <a:spcPct val="150000"/>
              </a:lnSpc>
            </a:pPr>
            <a:r>
              <a:rPr lang="en-IN" sz="2200" dirty="0">
                <a:latin typeface="Book Antiqua" panose="02040602050305030304" pitchFamily="18" charset="0"/>
              </a:rPr>
              <a:t>Lack of  </a:t>
            </a:r>
            <a:r>
              <a:rPr lang="en-IN" sz="2200" b="1" dirty="0">
                <a:highlight>
                  <a:srgbClr val="FFCD00"/>
                </a:highlight>
                <a:latin typeface="Book Antiqua" panose="02040602050305030304" pitchFamily="18" charset="0"/>
              </a:rPr>
              <a:t>Capital</a:t>
            </a:r>
            <a:endParaRPr lang="en-IN" sz="2200" dirty="0">
              <a:latin typeface="Book Antiqua" panose="02040602050305030304" pitchFamily="18" charset="0"/>
            </a:endParaRPr>
          </a:p>
          <a:p>
            <a:pPr>
              <a:lnSpc>
                <a:spcPct val="150000"/>
              </a:lnSpc>
            </a:pPr>
            <a:r>
              <a:rPr lang="en-IN" sz="2200" b="1" dirty="0">
                <a:highlight>
                  <a:srgbClr val="FFCD00"/>
                </a:highlight>
                <a:latin typeface="Book Antiqua" panose="02040602050305030304" pitchFamily="18" charset="0"/>
              </a:rPr>
              <a:t>Personal Use </a:t>
            </a:r>
            <a:r>
              <a:rPr lang="en-IN" sz="2200" dirty="0">
                <a:latin typeface="Book Antiqua" panose="02040602050305030304" pitchFamily="18" charset="0"/>
              </a:rPr>
              <a:t>of Business Funds</a:t>
            </a:r>
          </a:p>
          <a:p>
            <a:pPr>
              <a:lnSpc>
                <a:spcPct val="150000"/>
              </a:lnSpc>
            </a:pPr>
            <a:r>
              <a:rPr lang="en-IN" sz="2200" dirty="0">
                <a:latin typeface="Book Antiqua" panose="02040602050305030304" pitchFamily="18" charset="0"/>
              </a:rPr>
              <a:t>Poor </a:t>
            </a:r>
            <a:r>
              <a:rPr lang="en-IN" sz="2200" b="1" dirty="0">
                <a:highlight>
                  <a:srgbClr val="FFCD00"/>
                </a:highlight>
                <a:latin typeface="Book Antiqua" panose="02040602050305030304" pitchFamily="18" charset="0"/>
              </a:rPr>
              <a:t>Management</a:t>
            </a:r>
          </a:p>
          <a:p>
            <a:pPr>
              <a:lnSpc>
                <a:spcPct val="150000"/>
              </a:lnSpc>
            </a:pPr>
            <a:r>
              <a:rPr lang="en-IN" sz="2200" dirty="0">
                <a:latin typeface="Book Antiqua" panose="02040602050305030304" pitchFamily="18" charset="0"/>
              </a:rPr>
              <a:t>Over </a:t>
            </a:r>
            <a:r>
              <a:rPr lang="en-IN" sz="2200" b="1" dirty="0">
                <a:highlight>
                  <a:srgbClr val="FFCD00"/>
                </a:highlight>
                <a:latin typeface="Book Antiqua" panose="02040602050305030304" pitchFamily="18" charset="0"/>
              </a:rPr>
              <a:t>Expansion</a:t>
            </a:r>
          </a:p>
        </p:txBody>
      </p:sp>
    </p:spTree>
    <p:extLst>
      <p:ext uri="{BB962C8B-B14F-4D97-AF65-F5344CB8AC3E}">
        <p14:creationId xmlns:p14="http://schemas.microsoft.com/office/powerpoint/2010/main" val="3324212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CA751198-E376-407F-B94F-D2A068C18F4D}"/>
              </a:ext>
            </a:extLst>
          </p:cNvPr>
          <p:cNvSpPr/>
          <p:nvPr/>
        </p:nvSpPr>
        <p:spPr>
          <a:xfrm>
            <a:off x="0" y="856527"/>
            <a:ext cx="1556795"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24" name="Google Shape;124;p17"/>
          <p:cNvSpPr txBox="1">
            <a:spLocks noGrp="1"/>
          </p:cNvSpPr>
          <p:nvPr>
            <p:ph type="title"/>
          </p:nvPr>
        </p:nvSpPr>
        <p:spPr>
          <a:xfrm>
            <a:off x="1463235" y="170315"/>
            <a:ext cx="6217530" cy="435600"/>
          </a:xfrm>
          <a:prstGeom prst="rect">
            <a:avLst/>
          </a:prstGeom>
        </p:spPr>
        <p:txBody>
          <a:bodyPr spcFirstLastPara="1" wrap="square" lIns="91425" tIns="91425" rIns="91425" bIns="91425" anchor="ctr" anchorCtr="0">
            <a:noAutofit/>
          </a:bodyPr>
          <a:lstStyle/>
          <a:p>
            <a:pPr lvl="0" algn="ctr"/>
            <a:r>
              <a:rPr lang="en-US" dirty="0"/>
              <a:t>Reasons Why </a:t>
            </a:r>
            <a:r>
              <a:rPr lang="en-US" dirty="0">
                <a:highlight>
                  <a:srgbClr val="FFCD00"/>
                </a:highlight>
              </a:rPr>
              <a:t>Business Fails </a:t>
            </a:r>
            <a:endParaRPr dirty="0">
              <a:highlight>
                <a:srgbClr val="FFCD00"/>
              </a:highlight>
            </a:endParaRPr>
          </a:p>
        </p:txBody>
      </p:sp>
      <p:pic>
        <p:nvPicPr>
          <p:cNvPr id="15" name="Picture 2">
            <a:extLst>
              <a:ext uri="{FF2B5EF4-FFF2-40B4-BE49-F238E27FC236}">
                <a16:creationId xmlns:a16="http://schemas.microsoft.com/office/drawing/2014/main" id="{3DC34C3B-B45F-4B2C-B3EB-9CDD217A7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532" t="1237" r="11899" b="66696"/>
          <a:stretch/>
        </p:blipFill>
        <p:spPr bwMode="auto">
          <a:xfrm>
            <a:off x="-256501" y="1458410"/>
            <a:ext cx="1382226" cy="2358888"/>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cxnSp>
        <p:nvCxnSpPr>
          <p:cNvPr id="11" name="Google Shape;104;p14">
            <a:extLst>
              <a:ext uri="{FF2B5EF4-FFF2-40B4-BE49-F238E27FC236}">
                <a16:creationId xmlns:a16="http://schemas.microsoft.com/office/drawing/2014/main" id="{9317AB94-E50F-4E13-A48E-B4E7ADCA46A1}"/>
              </a:ext>
            </a:extLst>
          </p:cNvPr>
          <p:cNvCxnSpPr>
            <a:cxnSpLocks/>
          </p:cNvCxnSpPr>
          <p:nvPr/>
        </p:nvCxnSpPr>
        <p:spPr>
          <a:xfrm>
            <a:off x="2916820" y="605915"/>
            <a:ext cx="6239241" cy="0"/>
          </a:xfrm>
          <a:prstGeom prst="straightConnector1">
            <a:avLst/>
          </a:prstGeom>
          <a:noFill/>
          <a:ln w="9525" cap="flat" cmpd="sng">
            <a:solidFill>
              <a:srgbClr val="CCCCCC"/>
            </a:solidFill>
            <a:prstDash val="solid"/>
            <a:round/>
            <a:headEnd type="none" w="med" len="med"/>
            <a:tailEnd type="none" w="med" len="med"/>
          </a:ln>
        </p:spPr>
      </p:cxnSp>
      <p:sp>
        <p:nvSpPr>
          <p:cNvPr id="14" name="Rectangle 13">
            <a:extLst>
              <a:ext uri="{FF2B5EF4-FFF2-40B4-BE49-F238E27FC236}">
                <a16:creationId xmlns:a16="http://schemas.microsoft.com/office/drawing/2014/main" id="{052E1A51-1DE2-4F5F-AA19-0E76B613BFC0}"/>
              </a:ext>
            </a:extLst>
          </p:cNvPr>
          <p:cNvSpPr/>
          <p:nvPr/>
        </p:nvSpPr>
        <p:spPr>
          <a:xfrm>
            <a:off x="5041248" y="1098568"/>
            <a:ext cx="4114813"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25" name="Google Shape;125;p17"/>
          <p:cNvSpPr txBox="1">
            <a:spLocks noGrp="1"/>
          </p:cNvSpPr>
          <p:nvPr>
            <p:ph type="body" idx="1"/>
          </p:nvPr>
        </p:nvSpPr>
        <p:spPr>
          <a:xfrm>
            <a:off x="850790" y="953124"/>
            <a:ext cx="8293210" cy="3237251"/>
          </a:xfrm>
          <a:prstGeom prst="rect">
            <a:avLst/>
          </a:prstGeom>
        </p:spPr>
        <p:txBody>
          <a:bodyPr spcFirstLastPara="1" wrap="square" lIns="91425" tIns="91425" rIns="91425" bIns="91425" numCol="2" anchor="t" anchorCtr="0">
            <a:noAutofit/>
          </a:bodyPr>
          <a:lstStyle/>
          <a:p>
            <a:pPr lvl="0">
              <a:lnSpc>
                <a:spcPct val="150000"/>
              </a:lnSpc>
            </a:pPr>
            <a:r>
              <a:rPr lang="en-US" sz="2000" dirty="0">
                <a:latin typeface="Bookman Old Style" panose="02050604050505020204" pitchFamily="18" charset="0"/>
              </a:rPr>
              <a:t>Failure to understand your </a:t>
            </a:r>
            <a:r>
              <a:rPr lang="en-US" sz="1800" b="1" dirty="0">
                <a:highlight>
                  <a:srgbClr val="FFCD00"/>
                </a:highlight>
                <a:latin typeface="Bookman Old Style" panose="02050604050505020204" pitchFamily="18" charset="0"/>
                <a:ea typeface="Lora"/>
                <a:cs typeface="Lora"/>
              </a:rPr>
              <a:t>Market and Customers.</a:t>
            </a:r>
            <a:r>
              <a:rPr lang="en-US" sz="2000" dirty="0">
                <a:latin typeface="Bookman Old Style" panose="02050604050505020204" pitchFamily="18" charset="0"/>
              </a:rPr>
              <a:t> </a:t>
            </a:r>
          </a:p>
          <a:p>
            <a:pPr lvl="0">
              <a:lnSpc>
                <a:spcPct val="150000"/>
              </a:lnSpc>
            </a:pPr>
            <a:r>
              <a:rPr lang="en-US" sz="2000" dirty="0">
                <a:latin typeface="Bookman Old Style" panose="02050604050505020204" pitchFamily="18" charset="0"/>
              </a:rPr>
              <a:t>Failure to understand and </a:t>
            </a:r>
            <a:r>
              <a:rPr lang="en-US" sz="1800" b="1" dirty="0">
                <a:highlight>
                  <a:srgbClr val="FFCD00"/>
                </a:highlight>
                <a:latin typeface="Bookman Old Style" panose="02050604050505020204" pitchFamily="18" charset="0"/>
                <a:ea typeface="Lora"/>
                <a:cs typeface="Lora"/>
              </a:rPr>
              <a:t>Communicate </a:t>
            </a:r>
            <a:r>
              <a:rPr lang="en-US" sz="2000" dirty="0">
                <a:latin typeface="Bookman Old Style" panose="02050604050505020204" pitchFamily="18" charset="0"/>
              </a:rPr>
              <a:t>what you are selling.</a:t>
            </a:r>
          </a:p>
          <a:p>
            <a:pPr lvl="0">
              <a:lnSpc>
                <a:spcPct val="150000"/>
              </a:lnSpc>
            </a:pPr>
            <a:r>
              <a:rPr lang="en-US" sz="2000" dirty="0">
                <a:latin typeface="Bookman Old Style" panose="02050604050505020204" pitchFamily="18" charset="0"/>
              </a:rPr>
              <a:t>Inadequate </a:t>
            </a:r>
            <a:r>
              <a:rPr lang="en-US" sz="1800" b="1" dirty="0">
                <a:highlight>
                  <a:srgbClr val="FFCD00"/>
                </a:highlight>
                <a:latin typeface="Bookman Old Style" panose="02050604050505020204" pitchFamily="18" charset="0"/>
                <a:ea typeface="Lora"/>
                <a:cs typeface="Lora"/>
              </a:rPr>
              <a:t>Financing</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Reactive </a:t>
            </a:r>
            <a:r>
              <a:rPr lang="en-US" sz="1800" b="1" dirty="0">
                <a:highlight>
                  <a:srgbClr val="FFCD00"/>
                </a:highlight>
                <a:latin typeface="Bookman Old Style" panose="02050604050505020204" pitchFamily="18" charset="0"/>
                <a:ea typeface="Lora"/>
                <a:cs typeface="Lora"/>
              </a:rPr>
              <a:t>Attitudes</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Overdependence on a </a:t>
            </a:r>
            <a:r>
              <a:rPr lang="en-US" sz="1800" b="1" dirty="0">
                <a:highlight>
                  <a:srgbClr val="FFCD00"/>
                </a:highlight>
                <a:latin typeface="Bookman Old Style" panose="02050604050505020204" pitchFamily="18" charset="0"/>
                <a:ea typeface="Lora"/>
                <a:cs typeface="Lora"/>
              </a:rPr>
              <a:t>Single Customer</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No </a:t>
            </a:r>
            <a:r>
              <a:rPr lang="en-US" sz="1800" b="1" dirty="0">
                <a:highlight>
                  <a:srgbClr val="FFCD00"/>
                </a:highlight>
                <a:latin typeface="Bookman Old Style" panose="02050604050505020204" pitchFamily="18" charset="0"/>
                <a:ea typeface="Lora"/>
                <a:cs typeface="Lora"/>
              </a:rPr>
              <a:t>Customer </a:t>
            </a:r>
            <a:r>
              <a:rPr lang="en-US" sz="2000" dirty="0">
                <a:latin typeface="Bookman Old Style" panose="02050604050505020204" pitchFamily="18" charset="0"/>
              </a:rPr>
              <a:t>strategy.</a:t>
            </a:r>
          </a:p>
          <a:p>
            <a:pPr>
              <a:lnSpc>
                <a:spcPct val="150000"/>
              </a:lnSpc>
            </a:pPr>
            <a:r>
              <a:rPr lang="en-US" sz="2000" dirty="0">
                <a:latin typeface="Bookman Old Style" panose="02050604050505020204" pitchFamily="18" charset="0"/>
              </a:rPr>
              <a:t>Not knowing when to say “</a:t>
            </a:r>
            <a:r>
              <a:rPr lang="en-US" sz="1800" b="1" dirty="0">
                <a:highlight>
                  <a:srgbClr val="FFCD00"/>
                </a:highlight>
                <a:latin typeface="Bookman Old Style" panose="02050604050505020204" pitchFamily="18" charset="0"/>
                <a:ea typeface="Lora"/>
                <a:cs typeface="Lora"/>
              </a:rPr>
              <a:t>No</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Poor </a:t>
            </a:r>
            <a:r>
              <a:rPr lang="en-US" sz="1800" b="1" dirty="0">
                <a:highlight>
                  <a:srgbClr val="FFCD00"/>
                </a:highlight>
                <a:latin typeface="Bookman Old Style" panose="02050604050505020204" pitchFamily="18" charset="0"/>
                <a:ea typeface="Lora"/>
                <a:cs typeface="Lora"/>
              </a:rPr>
              <a:t>Management</a:t>
            </a:r>
            <a:r>
              <a:rPr lang="en-US" sz="2000" dirty="0">
                <a:latin typeface="Bookman Old Style" panose="02050604050505020204" pitchFamily="18" charset="0"/>
              </a:rPr>
              <a:t>.</a:t>
            </a:r>
          </a:p>
          <a:p>
            <a:pPr lvl="0">
              <a:lnSpc>
                <a:spcPct val="150000"/>
              </a:lnSpc>
            </a:pPr>
            <a:r>
              <a:rPr lang="en-US" sz="2000" dirty="0">
                <a:latin typeface="Bookman Old Style" panose="02050604050505020204" pitchFamily="18" charset="0"/>
              </a:rPr>
              <a:t>Poor </a:t>
            </a:r>
            <a:r>
              <a:rPr lang="en-US" sz="1800" b="1" dirty="0">
                <a:highlight>
                  <a:srgbClr val="FFCD00"/>
                </a:highlight>
                <a:latin typeface="Bookman Old Style" panose="02050604050505020204" pitchFamily="18" charset="0"/>
                <a:ea typeface="Lora"/>
                <a:cs typeface="Lora"/>
              </a:rPr>
              <a:t>Planning.</a:t>
            </a:r>
          </a:p>
        </p:txBody>
      </p:sp>
    </p:spTree>
    <p:extLst>
      <p:ext uri="{BB962C8B-B14F-4D97-AF65-F5344CB8AC3E}">
        <p14:creationId xmlns:p14="http://schemas.microsoft.com/office/powerpoint/2010/main" val="277455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wipe(left)">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wipe(left)">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wipe(left)">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wipe(left)">
                                      <p:cBhvr>
                                        <p:cTn id="22" dur="5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wipe(left)">
                                      <p:cBhvr>
                                        <p:cTn id="27" dur="5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wipe(left)">
                                      <p:cBhvr>
                                        <p:cTn id="32" dur="500"/>
                                        <p:tgtEl>
                                          <p:spTgt spid="1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5">
                                            <p:txEl>
                                              <p:pRg st="6" end="6"/>
                                            </p:txEl>
                                          </p:spTgt>
                                        </p:tgtEl>
                                        <p:attrNameLst>
                                          <p:attrName>style.visibility</p:attrName>
                                        </p:attrNameLst>
                                      </p:cBhvr>
                                      <p:to>
                                        <p:strVal val="visible"/>
                                      </p:to>
                                    </p:set>
                                    <p:animEffect transition="in" filter="wipe(left)">
                                      <p:cBhvr>
                                        <p:cTn id="37" dur="500"/>
                                        <p:tgtEl>
                                          <p:spTgt spid="1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5">
                                            <p:txEl>
                                              <p:pRg st="7" end="7"/>
                                            </p:txEl>
                                          </p:spTgt>
                                        </p:tgtEl>
                                        <p:attrNameLst>
                                          <p:attrName>style.visibility</p:attrName>
                                        </p:attrNameLst>
                                      </p:cBhvr>
                                      <p:to>
                                        <p:strVal val="visible"/>
                                      </p:to>
                                    </p:set>
                                    <p:animEffect transition="in" filter="wipe(left)">
                                      <p:cBhvr>
                                        <p:cTn id="42" dur="500"/>
                                        <p:tgtEl>
                                          <p:spTgt spid="1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5">
                                            <p:txEl>
                                              <p:pRg st="8" end="8"/>
                                            </p:txEl>
                                          </p:spTgt>
                                        </p:tgtEl>
                                        <p:attrNameLst>
                                          <p:attrName>style.visibility</p:attrName>
                                        </p:attrNameLst>
                                      </p:cBhvr>
                                      <p:to>
                                        <p:strVal val="visible"/>
                                      </p:to>
                                    </p:set>
                                    <p:animEffect transition="in" filter="wipe(left)">
                                      <p:cBhvr>
                                        <p:cTn id="47" dur="500"/>
                                        <p:tgtEl>
                                          <p:spTgt spid="1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169746" y="2174639"/>
            <a:ext cx="6804508" cy="591938"/>
          </a:xfrm>
          <a:prstGeom prst="rect">
            <a:avLst/>
          </a:prstGeom>
        </p:spPr>
        <p:txBody>
          <a:bodyPr spcFirstLastPara="1" wrap="square" lIns="91425" tIns="91425" rIns="91425" bIns="91425" anchor="b" anchorCtr="0">
            <a:noAutofit/>
          </a:bodyPr>
          <a:lstStyle/>
          <a:p>
            <a:pPr lvl="0"/>
            <a:r>
              <a:rPr lang="en-IN" dirty="0"/>
              <a:t>BUSINESS PLANNING</a:t>
            </a:r>
            <a:endParaRPr dirty="0"/>
          </a:p>
        </p:txBody>
      </p:sp>
      <p:sp>
        <p:nvSpPr>
          <p:cNvPr id="13" name="Google Shape;71;p12">
            <a:extLst>
              <a:ext uri="{FF2B5EF4-FFF2-40B4-BE49-F238E27FC236}">
                <a16:creationId xmlns:a16="http://schemas.microsoft.com/office/drawing/2014/main" id="{D148819D-BE6A-4745-96C8-2A01862D17D2}"/>
              </a:ext>
            </a:extLst>
          </p:cNvPr>
          <p:cNvSpPr txBox="1">
            <a:spLocks/>
          </p:cNvSpPr>
          <p:nvPr/>
        </p:nvSpPr>
        <p:spPr>
          <a:xfrm>
            <a:off x="3633401" y="2621781"/>
            <a:ext cx="2532268" cy="4831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9pPr>
          </a:lstStyle>
          <a:p>
            <a:r>
              <a:rPr lang="en-US" sz="2000" dirty="0">
                <a:highlight>
                  <a:srgbClr val="FFCD00"/>
                </a:highlight>
              </a:rPr>
              <a:t>PLAN TO SUCCESS</a:t>
            </a:r>
            <a:endParaRPr lang="en-US" dirty="0"/>
          </a:p>
        </p:txBody>
      </p:sp>
      <p:pic>
        <p:nvPicPr>
          <p:cNvPr id="5" name="Graphic 4" descr="Lightbulb">
            <a:extLst>
              <a:ext uri="{FF2B5EF4-FFF2-40B4-BE49-F238E27FC236}">
                <a16:creationId xmlns:a16="http://schemas.microsoft.com/office/drawing/2014/main" id="{D92BBDE1-07E4-42C4-9D57-5945C7D11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3346488"/>
            <a:ext cx="654050" cy="654050"/>
          </a:xfrm>
          <a:prstGeom prst="rect">
            <a:avLst/>
          </a:prstGeom>
        </p:spPr>
      </p:pic>
      <p:grpSp>
        <p:nvGrpSpPr>
          <p:cNvPr id="12" name="Group 11">
            <a:extLst>
              <a:ext uri="{FF2B5EF4-FFF2-40B4-BE49-F238E27FC236}">
                <a16:creationId xmlns:a16="http://schemas.microsoft.com/office/drawing/2014/main" id="{9A7C60A1-7E13-49F3-AAB9-C13E4494A974}"/>
              </a:ext>
            </a:extLst>
          </p:cNvPr>
          <p:cNvGrpSpPr/>
          <p:nvPr/>
        </p:nvGrpSpPr>
        <p:grpSpPr>
          <a:xfrm>
            <a:off x="6417773" y="4018758"/>
            <a:ext cx="2549095" cy="1056392"/>
            <a:chOff x="6417773" y="4018758"/>
            <a:chExt cx="2549095" cy="1056392"/>
          </a:xfrm>
        </p:grpSpPr>
        <p:sp>
          <p:nvSpPr>
            <p:cNvPr id="14" name="Rectangle 13">
              <a:extLst>
                <a:ext uri="{FF2B5EF4-FFF2-40B4-BE49-F238E27FC236}">
                  <a16:creationId xmlns:a16="http://schemas.microsoft.com/office/drawing/2014/main" id="{FF67F4DD-2650-46E0-B6AE-096D537651E1}"/>
                </a:ext>
              </a:extLst>
            </p:cNvPr>
            <p:cNvSpPr/>
            <p:nvPr/>
          </p:nvSpPr>
          <p:spPr>
            <a:xfrm>
              <a:off x="6650208" y="4018758"/>
              <a:ext cx="2316660" cy="523220"/>
            </a:xfrm>
            <a:prstGeom prst="rect">
              <a:avLst/>
            </a:prstGeom>
            <a:noFill/>
          </p:spPr>
          <p:txBody>
            <a:bodyPr wrap="none" lIns="91440" tIns="45720" rIns="91440" bIns="45720">
              <a:spAutoFit/>
            </a:bodyPr>
            <a:lstStyle/>
            <a:p>
              <a:pPr algn="ctr"/>
              <a:r>
                <a:rPr lang="en-US" sz="2800" b="1" cap="none" spc="0" dirty="0">
                  <a:ln w="22225">
                    <a:noFill/>
                    <a:prstDash val="solid"/>
                  </a:ln>
                  <a:solidFill>
                    <a:srgbClr val="2B59A6"/>
                  </a:solidFill>
                  <a:effectLst/>
                  <a:latin typeface="Poor Richard" panose="02080502050505020702" pitchFamily="18" charset="0"/>
                  <a:cs typeface="MV Boli" panose="02000500030200090000" pitchFamily="2" charset="0"/>
                </a:rPr>
                <a:t>CA. Ahmed Ali</a:t>
              </a:r>
            </a:p>
          </p:txBody>
        </p:sp>
        <p:sp>
          <p:nvSpPr>
            <p:cNvPr id="15" name="Rectangle 14">
              <a:extLst>
                <a:ext uri="{FF2B5EF4-FFF2-40B4-BE49-F238E27FC236}">
                  <a16:creationId xmlns:a16="http://schemas.microsoft.com/office/drawing/2014/main" id="{6E5B963F-FA86-4C2E-988E-3EAB897CE7F8}"/>
                </a:ext>
              </a:extLst>
            </p:cNvPr>
            <p:cNvSpPr/>
            <p:nvPr/>
          </p:nvSpPr>
          <p:spPr>
            <a:xfrm>
              <a:off x="6953175" y="4408454"/>
              <a:ext cx="2013693" cy="400110"/>
            </a:xfrm>
            <a:prstGeom prst="rect">
              <a:avLst/>
            </a:prstGeom>
            <a:noFill/>
          </p:spPr>
          <p:txBody>
            <a:bodyPr wrap="none" lIns="91440" tIns="45720" rIns="91440" bIns="45720">
              <a:spAutoFit/>
            </a:bodyPr>
            <a:lstStyle/>
            <a:p>
              <a:pPr algn="ctr"/>
              <a:r>
                <a:rPr lang="en-US" sz="2000" b="1" dirty="0">
                  <a:ln w="22225">
                    <a:noFill/>
                    <a:prstDash val="solid"/>
                  </a:ln>
                  <a:solidFill>
                    <a:srgbClr val="2B59A6"/>
                  </a:solidFill>
                  <a:latin typeface="Poor Richard" panose="02080502050505020702" pitchFamily="18" charset="0"/>
                  <a:cs typeface="MV Boli" panose="02000500030200090000" pitchFamily="2" charset="0"/>
                </a:rPr>
                <a:t>+91 7509 520 520</a:t>
              </a:r>
              <a:endParaRPr lang="en-US" sz="2000" b="1" cap="none" spc="0" dirty="0">
                <a:ln w="22225">
                  <a:noFill/>
                  <a:prstDash val="solid"/>
                </a:ln>
                <a:solidFill>
                  <a:srgbClr val="2B59A6"/>
                </a:solidFill>
                <a:effectLst/>
                <a:latin typeface="Poor Richard" panose="02080502050505020702" pitchFamily="18" charset="0"/>
                <a:cs typeface="MV Boli" panose="02000500030200090000" pitchFamily="2" charset="0"/>
              </a:endParaRPr>
            </a:p>
          </p:txBody>
        </p:sp>
        <p:sp>
          <p:nvSpPr>
            <p:cNvPr id="16" name="Rectangle 15">
              <a:extLst>
                <a:ext uri="{FF2B5EF4-FFF2-40B4-BE49-F238E27FC236}">
                  <a16:creationId xmlns:a16="http://schemas.microsoft.com/office/drawing/2014/main" id="{56FA6889-3D05-4982-B5F5-D17E6B4A46EC}"/>
                </a:ext>
              </a:extLst>
            </p:cNvPr>
            <p:cNvSpPr/>
            <p:nvPr/>
          </p:nvSpPr>
          <p:spPr>
            <a:xfrm>
              <a:off x="6417773" y="4675040"/>
              <a:ext cx="2549095" cy="400110"/>
            </a:xfrm>
            <a:prstGeom prst="rect">
              <a:avLst/>
            </a:prstGeom>
            <a:noFill/>
          </p:spPr>
          <p:txBody>
            <a:bodyPr wrap="none" lIns="91440" tIns="45720" rIns="91440" bIns="45720">
              <a:spAutoFit/>
            </a:bodyPr>
            <a:lstStyle/>
            <a:p>
              <a:pPr algn="ctr"/>
              <a:r>
                <a:rPr lang="en-US" sz="2000" b="1" cap="none" spc="0" dirty="0">
                  <a:ln w="22225">
                    <a:noFill/>
                    <a:prstDash val="solid"/>
                  </a:ln>
                  <a:solidFill>
                    <a:srgbClr val="2B59A6"/>
                  </a:solidFill>
                  <a:effectLst/>
                  <a:latin typeface="Poor Richard" panose="02080502050505020702" pitchFamily="18" charset="0"/>
                  <a:cs typeface="MV Boli" panose="02000500030200090000" pitchFamily="2" charset="0"/>
                </a:rPr>
                <a:t>ca.ahmedali@gmail.com</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757365" y="2131912"/>
            <a:ext cx="6122193" cy="579900"/>
          </a:xfrm>
          <a:prstGeom prst="rect">
            <a:avLst/>
          </a:prstGeom>
        </p:spPr>
        <p:txBody>
          <a:bodyPr spcFirstLastPara="1" wrap="square" lIns="91425" tIns="91425" rIns="91425" bIns="91425" anchor="b" anchorCtr="0">
            <a:noAutofit/>
          </a:bodyPr>
          <a:lstStyle/>
          <a:p>
            <a:pPr lvl="0"/>
            <a:r>
              <a:rPr lang="en-US" sz="2400" dirty="0"/>
              <a:t>Fundamentals  of Business Plan </a:t>
            </a:r>
            <a:endParaRPr sz="2400" dirty="0"/>
          </a:p>
        </p:txBody>
      </p:sp>
      <p:sp>
        <p:nvSpPr>
          <p:cNvPr id="111" name="Google Shape;111;p15"/>
          <p:cNvSpPr txBox="1">
            <a:spLocks noGrp="1"/>
          </p:cNvSpPr>
          <p:nvPr>
            <p:ph type="subTitle" idx="1"/>
          </p:nvPr>
        </p:nvSpPr>
        <p:spPr>
          <a:xfrm>
            <a:off x="1884130" y="2622957"/>
            <a:ext cx="4630970" cy="329613"/>
          </a:xfrm>
          <a:prstGeom prst="rect">
            <a:avLst/>
          </a:prstGeom>
        </p:spPr>
        <p:txBody>
          <a:bodyPr spcFirstLastPara="1" wrap="square" lIns="91425" tIns="91425" rIns="91425" bIns="91425" anchor="t" anchorCtr="0">
            <a:noAutofit/>
          </a:bodyPr>
          <a:lstStyle/>
          <a:p>
            <a:pPr marL="0" lvl="0" indent="0" algn="ctr"/>
            <a:r>
              <a:rPr lang="en-US" dirty="0"/>
              <a:t>Plan TODAY &amp; Revise Tomorrow</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5</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074" name="Picture 2" descr="Related image">
            <a:extLst>
              <a:ext uri="{FF2B5EF4-FFF2-40B4-BE49-F238E27FC236}">
                <a16:creationId xmlns:a16="http://schemas.microsoft.com/office/drawing/2014/main" id="{45C4CED8-8F9F-461D-A8BB-99394EA633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11" b="94825" l="10000" r="90000">
                        <a14:foregroundMark x1="66196" y1="9123" x2="51739" y2="7368"/>
                        <a14:foregroundMark x1="51739" y1="7368" x2="44565" y2="8860"/>
                        <a14:foregroundMark x1="48696" y1="4298" x2="48696" y2="4298"/>
                        <a14:foregroundMark x1="44565" y1="94035" x2="51196" y2="90614"/>
                        <a14:foregroundMark x1="62391" y1="94825" x2="62391" y2="94825"/>
                        <a14:foregroundMark x1="62391" y1="94825" x2="61630" y2="92193"/>
                        <a14:backgroundMark x1="39022" y1="59123" x2="39022" y2="59123"/>
                      </a14:backgroundRemoval>
                    </a14:imgEffect>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6369306" y="1860550"/>
            <a:ext cx="2608336" cy="323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5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19D146-62B9-4D8F-933C-37AD250963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TextBox 2">
            <a:extLst>
              <a:ext uri="{FF2B5EF4-FFF2-40B4-BE49-F238E27FC236}">
                <a16:creationId xmlns:a16="http://schemas.microsoft.com/office/drawing/2014/main" id="{B4306666-62D0-4AE4-864D-EF3A78B45A60}"/>
              </a:ext>
            </a:extLst>
          </p:cNvPr>
          <p:cNvSpPr txBox="1"/>
          <p:nvPr/>
        </p:nvSpPr>
        <p:spPr>
          <a:xfrm>
            <a:off x="487973" y="572600"/>
            <a:ext cx="7495442" cy="1169551"/>
          </a:xfrm>
          <a:prstGeom prst="rect">
            <a:avLst/>
          </a:prstGeom>
          <a:noFill/>
        </p:spPr>
        <p:txBody>
          <a:bodyPr wrap="square" rtlCol="0">
            <a:spAutoFit/>
          </a:bodyPr>
          <a:lstStyle/>
          <a:p>
            <a:pPr algn="just"/>
            <a:r>
              <a:rPr lang="en-US" b="1" i="0" u="sng" dirty="0">
                <a:solidFill>
                  <a:srgbClr val="2B59A6"/>
                </a:solidFill>
                <a:effectLst/>
                <a:latin typeface="Book Antiqua" panose="02040602050305030304" pitchFamily="18" charset="0"/>
              </a:rPr>
              <a:t>It’s the planning, not just the plan</a:t>
            </a:r>
            <a:r>
              <a:rPr lang="en-US" b="0" i="0" u="sng" dirty="0">
                <a:solidFill>
                  <a:srgbClr val="2B59A6"/>
                </a:solidFill>
                <a:effectLst/>
                <a:latin typeface="Book Antiqua" panose="02040602050305030304" pitchFamily="18" charset="0"/>
              </a:rPr>
              <a:t>.</a:t>
            </a:r>
            <a:r>
              <a:rPr lang="en-US" b="0" i="0" dirty="0">
                <a:solidFill>
                  <a:srgbClr val="24292D"/>
                </a:solidFill>
                <a:effectLst/>
                <a:latin typeface="Book Antiqua" panose="02040602050305030304" pitchFamily="18" charset="0"/>
              </a:rPr>
              <a:t> That’s critical and we all see it now as sudden unexpected changes — the black swan — blow our plans up. No worry, business plans are always wrong, so it’s always been the planning process that makes them worthwhile. Planning means plan and review, revise, and correct, and review and revise and correct again. Watch how the assumptions change. This is absolutely fundamental to planning.</a:t>
            </a:r>
          </a:p>
        </p:txBody>
      </p:sp>
      <p:sp>
        <p:nvSpPr>
          <p:cNvPr id="4" name="TextBox 3">
            <a:extLst>
              <a:ext uri="{FF2B5EF4-FFF2-40B4-BE49-F238E27FC236}">
                <a16:creationId xmlns:a16="http://schemas.microsoft.com/office/drawing/2014/main" id="{33B41C9F-2DA0-4178-9BD6-B9DAD4978302}"/>
              </a:ext>
            </a:extLst>
          </p:cNvPr>
          <p:cNvSpPr txBox="1"/>
          <p:nvPr/>
        </p:nvSpPr>
        <p:spPr>
          <a:xfrm>
            <a:off x="487973" y="1903170"/>
            <a:ext cx="7495442" cy="1169551"/>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Shorten the cycle</a:t>
            </a:r>
            <a:r>
              <a:rPr lang="en-US" b="0" i="0" dirty="0">
                <a:solidFill>
                  <a:srgbClr val="24292D"/>
                </a:solidFill>
                <a:effectLst/>
                <a:latin typeface="Book Antiqua" panose="02040602050305030304" pitchFamily="18" charset="0"/>
              </a:rPr>
              <a:t>. You’re using planning to steer your business now, and the road is curvy and bumpy and unpredictable, so you pay closer attention and concentrate more carefully. Review your numbers frequently. Watch for changes, surprises, and the unexpected. It’s about early warnings. Watch the short-term closely. Use your planning as an early warning system</a:t>
            </a:r>
          </a:p>
        </p:txBody>
      </p:sp>
      <p:sp>
        <p:nvSpPr>
          <p:cNvPr id="5" name="TextBox 4">
            <a:extLst>
              <a:ext uri="{FF2B5EF4-FFF2-40B4-BE49-F238E27FC236}">
                <a16:creationId xmlns:a16="http://schemas.microsoft.com/office/drawing/2014/main" id="{BE1CCA2E-CD68-4E19-8E7A-4908A46E4CB8}"/>
              </a:ext>
            </a:extLst>
          </p:cNvPr>
          <p:cNvSpPr txBox="1"/>
          <p:nvPr/>
        </p:nvSpPr>
        <p:spPr>
          <a:xfrm>
            <a:off x="487973" y="3233740"/>
            <a:ext cx="7495442" cy="523220"/>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Sharpen the focus</a:t>
            </a:r>
            <a:r>
              <a:rPr lang="en-US" b="0" i="0" dirty="0">
                <a:solidFill>
                  <a:srgbClr val="24292D"/>
                </a:solidFill>
                <a:effectLst/>
                <a:latin typeface="Book Antiqua" panose="02040602050305030304" pitchFamily="18" charset="0"/>
              </a:rPr>
              <a:t>. Narrow it down. Make sure you’re close to your best customers. Sharpen the marketing message, and review where it’s going and how. Avoid wasted resources.</a:t>
            </a:r>
          </a:p>
        </p:txBody>
      </p:sp>
      <p:sp>
        <p:nvSpPr>
          <p:cNvPr id="6" name="Google Shape;110;p15">
            <a:extLst>
              <a:ext uri="{FF2B5EF4-FFF2-40B4-BE49-F238E27FC236}">
                <a16:creationId xmlns:a16="http://schemas.microsoft.com/office/drawing/2014/main" id="{F2AF6F26-A732-4A44-8F9A-2B069B4DF4E2}"/>
              </a:ext>
            </a:extLst>
          </p:cNvPr>
          <p:cNvSpPr txBox="1">
            <a:spLocks/>
          </p:cNvSpPr>
          <p:nvPr/>
        </p:nvSpPr>
        <p:spPr>
          <a:xfrm>
            <a:off x="1969892" y="-7300"/>
            <a:ext cx="6122193" cy="579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Book Antiqua" panose="02040602050305030304" pitchFamily="18" charset="0"/>
              </a:rPr>
              <a:t>Fundamentals  of Business Plan </a:t>
            </a:r>
            <a:endParaRPr lang="en-US" sz="2400" dirty="0">
              <a:latin typeface="Book Antiqua" panose="02040602050305030304" pitchFamily="18" charset="0"/>
            </a:endParaRPr>
          </a:p>
        </p:txBody>
      </p:sp>
    </p:spTree>
    <p:extLst>
      <p:ext uri="{BB962C8B-B14F-4D97-AF65-F5344CB8AC3E}">
        <p14:creationId xmlns:p14="http://schemas.microsoft.com/office/powerpoint/2010/main" val="338437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19D146-62B9-4D8F-933C-37AD2509632B}"/>
              </a:ext>
            </a:extLst>
          </p:cNvPr>
          <p:cNvSpPr>
            <a:spLocks noGrp="1"/>
          </p:cNvSpPr>
          <p:nvPr>
            <p:ph type="sldNum" idx="12"/>
          </p:nvPr>
        </p:nvSpPr>
        <p:spPr>
          <a:xfrm>
            <a:off x="4297650" y="4791900"/>
            <a:ext cx="548700" cy="351600"/>
          </a:xfrm>
        </p:spPr>
        <p:txBody>
          <a:bodyPr/>
          <a:lstStyle/>
          <a:p>
            <a:pPr marL="0" lvl="0" indent="0" algn="ctr" rtl="0">
              <a:spcBef>
                <a:spcPts val="0"/>
              </a:spcBef>
              <a:spcAft>
                <a:spcPts val="0"/>
              </a:spcAft>
              <a:buNone/>
            </a:pPr>
            <a:fld id="{00000000-1234-1234-1234-123412341234}" type="slidenum">
              <a:rPr lang="en" smtClean="0"/>
              <a:t>22</a:t>
            </a:fld>
            <a:endParaRPr lang="en" dirty="0"/>
          </a:p>
        </p:txBody>
      </p:sp>
      <p:sp>
        <p:nvSpPr>
          <p:cNvPr id="3" name="TextBox 2">
            <a:extLst>
              <a:ext uri="{FF2B5EF4-FFF2-40B4-BE49-F238E27FC236}">
                <a16:creationId xmlns:a16="http://schemas.microsoft.com/office/drawing/2014/main" id="{B4306666-62D0-4AE4-864D-EF3A78B45A60}"/>
              </a:ext>
            </a:extLst>
          </p:cNvPr>
          <p:cNvSpPr txBox="1"/>
          <p:nvPr/>
        </p:nvSpPr>
        <p:spPr>
          <a:xfrm>
            <a:off x="487973" y="405547"/>
            <a:ext cx="7495442" cy="1169551"/>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Watch the cash flow. </a:t>
            </a:r>
            <a:r>
              <a:rPr lang="en-US" b="0" i="0" dirty="0">
                <a:solidFill>
                  <a:srgbClr val="24292D"/>
                </a:solidFill>
                <a:effectLst/>
                <a:latin typeface="Book Antiqua" panose="02040602050305030304" pitchFamily="18" charset="0"/>
              </a:rPr>
              <a:t>As the kids would say, “no duh.” But even if it’s obvious, I can’t leave it out of the fundamentals. Please remember that profits aren’t cash, and watch for changes in the cash cycle, like your business customers waiting longer to pay their bills. A business-to-business company needs extra financing worth a month of sales for every 30 days longer that customers hold off their payments.</a:t>
            </a:r>
          </a:p>
        </p:txBody>
      </p:sp>
      <p:sp>
        <p:nvSpPr>
          <p:cNvPr id="4" name="TextBox 3">
            <a:extLst>
              <a:ext uri="{FF2B5EF4-FFF2-40B4-BE49-F238E27FC236}">
                <a16:creationId xmlns:a16="http://schemas.microsoft.com/office/drawing/2014/main" id="{33B41C9F-2DA0-4178-9BD6-B9DAD4978302}"/>
              </a:ext>
            </a:extLst>
          </p:cNvPr>
          <p:cNvSpPr txBox="1"/>
          <p:nvPr/>
        </p:nvSpPr>
        <p:spPr>
          <a:xfrm>
            <a:off x="487973" y="1621819"/>
            <a:ext cx="7495442" cy="954107"/>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Watch the metrics. </a:t>
            </a:r>
            <a:r>
              <a:rPr lang="en-US" b="0" i="0" dirty="0">
                <a:solidFill>
                  <a:srgbClr val="24292D"/>
                </a:solidFill>
                <a:effectLst/>
                <a:latin typeface="Book Antiqua" panose="02040602050305030304" pitchFamily="18" charset="0"/>
              </a:rPr>
              <a:t>Remember, you’re looking for early warning systems. Obviously sales costs, and expenses are metrics, but measure wherever you can, and watch for changes. Phone calls in and out? Time per call? Presentations? Inquiries? Metrics work for early warning.</a:t>
            </a:r>
          </a:p>
        </p:txBody>
      </p:sp>
      <p:sp>
        <p:nvSpPr>
          <p:cNvPr id="5" name="TextBox 4">
            <a:extLst>
              <a:ext uri="{FF2B5EF4-FFF2-40B4-BE49-F238E27FC236}">
                <a16:creationId xmlns:a16="http://schemas.microsoft.com/office/drawing/2014/main" id="{BE1CCA2E-CD68-4E19-8E7A-4908A46E4CB8}"/>
              </a:ext>
            </a:extLst>
          </p:cNvPr>
          <p:cNvSpPr txBox="1"/>
          <p:nvPr/>
        </p:nvSpPr>
        <p:spPr>
          <a:xfrm>
            <a:off x="487973" y="2561099"/>
            <a:ext cx="7495442" cy="1169551"/>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Communicate better than ever. </a:t>
            </a:r>
            <a:r>
              <a:rPr lang="en-US" b="0" i="0" dirty="0">
                <a:solidFill>
                  <a:srgbClr val="24292D"/>
                </a:solidFill>
                <a:effectLst/>
                <a:latin typeface="Book Antiqua" panose="02040602050305030304" pitchFamily="18" charset="0"/>
              </a:rPr>
              <a:t>Do you have something to say to your customers, or your employees, or vendors? Stay close. If you have to pay your bills more slowly than you’d like, make sure your vendors know they are still going to get paid. If you have to focus more efforts on your best customers, make sure they know it. Don’t let people guess wrong about what you’re doing or what you’re thinking.</a:t>
            </a:r>
          </a:p>
        </p:txBody>
      </p:sp>
      <p:sp>
        <p:nvSpPr>
          <p:cNvPr id="6" name="TextBox 5">
            <a:extLst>
              <a:ext uri="{FF2B5EF4-FFF2-40B4-BE49-F238E27FC236}">
                <a16:creationId xmlns:a16="http://schemas.microsoft.com/office/drawing/2014/main" id="{2F0F6507-7A27-4BC7-BF01-32D017E58506}"/>
              </a:ext>
            </a:extLst>
          </p:cNvPr>
          <p:cNvSpPr txBox="1"/>
          <p:nvPr/>
        </p:nvSpPr>
        <p:spPr>
          <a:xfrm>
            <a:off x="487973" y="3739445"/>
            <a:ext cx="7495442" cy="738664"/>
          </a:xfrm>
          <a:prstGeom prst="rect">
            <a:avLst/>
          </a:prstGeom>
          <a:noFill/>
        </p:spPr>
        <p:txBody>
          <a:bodyPr wrap="square" rtlCol="0">
            <a:spAutoFit/>
          </a:bodyPr>
          <a:lstStyle/>
          <a:p>
            <a:pPr algn="just"/>
            <a:r>
              <a:rPr lang="en-US" b="1" u="sng" dirty="0">
                <a:solidFill>
                  <a:srgbClr val="2B59A6"/>
                </a:solidFill>
                <a:latin typeface="Book Antiqua" panose="02040602050305030304" pitchFamily="18" charset="0"/>
              </a:rPr>
              <a:t>Your business plan is always wrong, but vital.</a:t>
            </a:r>
            <a:r>
              <a:rPr lang="en-US" b="1" dirty="0">
                <a:solidFill>
                  <a:srgbClr val="2B59A6"/>
                </a:solidFill>
                <a:latin typeface="Book Antiqua" panose="02040602050305030304" pitchFamily="18" charset="0"/>
              </a:rPr>
              <a:t> </a:t>
            </a:r>
            <a:r>
              <a:rPr lang="en-US" dirty="0">
                <a:solidFill>
                  <a:srgbClr val="24292D"/>
                </a:solidFill>
                <a:latin typeface="Book Antiqua" panose="02040602050305030304" pitchFamily="18" charset="0"/>
              </a:rPr>
              <a:t>Refer point number 1.</a:t>
            </a:r>
          </a:p>
          <a:p>
            <a:pPr algn="just"/>
            <a:endParaRPr lang="en-US" b="1" u="sng" dirty="0">
              <a:solidFill>
                <a:srgbClr val="2B59A6"/>
              </a:solidFill>
              <a:latin typeface="Book Antiqua" panose="02040602050305030304" pitchFamily="18" charset="0"/>
            </a:endParaRPr>
          </a:p>
          <a:p>
            <a:pPr algn="just"/>
            <a:r>
              <a:rPr lang="en-US" b="1" u="sng" dirty="0">
                <a:solidFill>
                  <a:srgbClr val="2B59A6"/>
                </a:solidFill>
                <a:latin typeface="Book Antiqua" panose="02040602050305030304" pitchFamily="18" charset="0"/>
              </a:rPr>
              <a:t>Your business plan is never done.</a:t>
            </a:r>
            <a:r>
              <a:rPr lang="en-US" dirty="0">
                <a:solidFill>
                  <a:srgbClr val="24292D"/>
                </a:solidFill>
                <a:latin typeface="Book Antiqua" panose="02040602050305030304" pitchFamily="18" charset="0"/>
              </a:rPr>
              <a:t> Refer point number 1.</a:t>
            </a:r>
          </a:p>
        </p:txBody>
      </p:sp>
      <p:sp>
        <p:nvSpPr>
          <p:cNvPr id="7" name="Google Shape;110;p15">
            <a:extLst>
              <a:ext uri="{FF2B5EF4-FFF2-40B4-BE49-F238E27FC236}">
                <a16:creationId xmlns:a16="http://schemas.microsoft.com/office/drawing/2014/main" id="{E7418A52-93D0-4258-B374-EBE34CCB76A3}"/>
              </a:ext>
            </a:extLst>
          </p:cNvPr>
          <p:cNvSpPr txBox="1">
            <a:spLocks/>
          </p:cNvSpPr>
          <p:nvPr/>
        </p:nvSpPr>
        <p:spPr>
          <a:xfrm>
            <a:off x="1969892" y="-68844"/>
            <a:ext cx="6122193" cy="579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Book Antiqua" panose="02040602050305030304" pitchFamily="18" charset="0"/>
              </a:rPr>
              <a:t>Fundamentals  of Business Plan     </a:t>
            </a:r>
            <a:r>
              <a:rPr lang="en-US" sz="2400" dirty="0" err="1">
                <a:latin typeface="Book Antiqua" panose="02040602050305030304" pitchFamily="18" charset="0"/>
              </a:rPr>
              <a:t>contd</a:t>
            </a:r>
            <a:r>
              <a:rPr lang="en-US" sz="2400" dirty="0">
                <a:latin typeface="Book Antiqua" panose="02040602050305030304" pitchFamily="18" charset="0"/>
              </a:rPr>
              <a:t>…</a:t>
            </a:r>
          </a:p>
        </p:txBody>
      </p:sp>
    </p:spTree>
    <p:extLst>
      <p:ext uri="{BB962C8B-B14F-4D97-AF65-F5344CB8AC3E}">
        <p14:creationId xmlns:p14="http://schemas.microsoft.com/office/powerpoint/2010/main" val="216156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FBCE7"/>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7AFB4D9-3F43-4380-9F2A-07DEAFB9D456}"/>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C6F0CAD-9500-4817-A8CB-C6E250B65948}"/>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Rectangle 4">
            <a:extLst>
              <a:ext uri="{FF2B5EF4-FFF2-40B4-BE49-F238E27FC236}">
                <a16:creationId xmlns:a16="http://schemas.microsoft.com/office/drawing/2014/main" id="{9AE3089B-90CF-4960-8BD5-13DA03E91AEE}"/>
              </a:ext>
            </a:extLst>
          </p:cNvPr>
          <p:cNvSpPr/>
          <p:nvPr/>
        </p:nvSpPr>
        <p:spPr>
          <a:xfrm>
            <a:off x="523367" y="1082473"/>
            <a:ext cx="7649850"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https://tijaaratraabehah.org/</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9" name="Picture 8">
            <a:hlinkClick r:id="rId2"/>
            <a:extLst>
              <a:ext uri="{FF2B5EF4-FFF2-40B4-BE49-F238E27FC236}">
                <a16:creationId xmlns:a16="http://schemas.microsoft.com/office/drawing/2014/main" id="{E2964F30-1AE6-4DA2-855C-EE682D6587D7}"/>
              </a:ext>
            </a:extLst>
          </p:cNvPr>
          <p:cNvPicPr>
            <a:picLocks noChangeAspect="1"/>
          </p:cNvPicPr>
          <p:nvPr/>
        </p:nvPicPr>
        <p:blipFill rotWithShape="1">
          <a:blip r:embed="rId3"/>
          <a:srcRect t="1155"/>
          <a:stretch/>
        </p:blipFill>
        <p:spPr>
          <a:xfrm>
            <a:off x="0" y="322217"/>
            <a:ext cx="9144000" cy="4247716"/>
          </a:xfrm>
          <a:prstGeom prst="rect">
            <a:avLst/>
          </a:prstGeom>
        </p:spPr>
      </p:pic>
    </p:spTree>
    <p:extLst>
      <p:ext uri="{BB962C8B-B14F-4D97-AF65-F5344CB8AC3E}">
        <p14:creationId xmlns:p14="http://schemas.microsoft.com/office/powerpoint/2010/main" val="386971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811451" y="2131912"/>
            <a:ext cx="5521097" cy="579900"/>
          </a:xfrm>
          <a:prstGeom prst="rect">
            <a:avLst/>
          </a:prstGeom>
        </p:spPr>
        <p:txBody>
          <a:bodyPr spcFirstLastPara="1" wrap="square" lIns="91425" tIns="91425" rIns="91425" bIns="91425" anchor="b" anchorCtr="0">
            <a:noAutofit/>
          </a:bodyPr>
          <a:lstStyle/>
          <a:p>
            <a:pPr lvl="0"/>
            <a:r>
              <a:rPr lang="en-US" dirty="0"/>
              <a:t>Content of Business Plan </a:t>
            </a:r>
            <a:endParaRPr dirty="0"/>
          </a:p>
        </p:txBody>
      </p:sp>
      <p:sp>
        <p:nvSpPr>
          <p:cNvPr id="111" name="Google Shape;111;p15"/>
          <p:cNvSpPr txBox="1">
            <a:spLocks noGrp="1"/>
          </p:cNvSpPr>
          <p:nvPr>
            <p:ph type="subTitle" idx="1"/>
          </p:nvPr>
        </p:nvSpPr>
        <p:spPr>
          <a:xfrm>
            <a:off x="1884130" y="2622957"/>
            <a:ext cx="4630970" cy="329613"/>
          </a:xfrm>
          <a:prstGeom prst="rect">
            <a:avLst/>
          </a:prstGeom>
        </p:spPr>
        <p:txBody>
          <a:bodyPr spcFirstLastPara="1" wrap="square" lIns="91425" tIns="91425" rIns="91425" bIns="91425" anchor="t" anchorCtr="0">
            <a:noAutofit/>
          </a:bodyPr>
          <a:lstStyle/>
          <a:p>
            <a:pPr marL="0" lvl="0" indent="0"/>
            <a:r>
              <a:rPr lang="en-US" dirty="0"/>
              <a:t>Good Plan TODAY is better than a Perfect Plan Tomorrow</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5</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3074" name="Picture 2" descr="Related image">
            <a:extLst>
              <a:ext uri="{FF2B5EF4-FFF2-40B4-BE49-F238E27FC236}">
                <a16:creationId xmlns:a16="http://schemas.microsoft.com/office/drawing/2014/main" id="{45C4CED8-8F9F-461D-A8BB-99394EA633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11" b="94825" l="10000" r="90000">
                        <a14:foregroundMark x1="66196" y1="9123" x2="51739" y2="7368"/>
                        <a14:foregroundMark x1="51739" y1="7368" x2="44565" y2="8860"/>
                        <a14:foregroundMark x1="48696" y1="4298" x2="48696" y2="4298"/>
                        <a14:foregroundMark x1="44565" y1="94035" x2="51196" y2="90614"/>
                        <a14:foregroundMark x1="62391" y1="94825" x2="62391" y2="94825"/>
                        <a14:foregroundMark x1="62391" y1="94825" x2="61630" y2="92193"/>
                        <a14:backgroundMark x1="39022" y1="59123" x2="39022" y2="59123"/>
                      </a14:backgroundRemoval>
                    </a14:imgEffect>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6369306" y="1860550"/>
            <a:ext cx="2608336" cy="323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4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C87C-947E-4D1A-AC56-02C366582D6B}"/>
              </a:ext>
            </a:extLst>
          </p:cNvPr>
          <p:cNvSpPr>
            <a:spLocks noGrp="1"/>
          </p:cNvSpPr>
          <p:nvPr>
            <p:ph type="title"/>
          </p:nvPr>
        </p:nvSpPr>
        <p:spPr>
          <a:xfrm>
            <a:off x="1213389" y="136041"/>
            <a:ext cx="3878400" cy="435600"/>
          </a:xfrm>
        </p:spPr>
        <p:txBody>
          <a:bodyPr/>
          <a:lstStyle/>
          <a:p>
            <a:r>
              <a:rPr lang="en-IN" dirty="0"/>
              <a:t>Content of Business Plan</a:t>
            </a:r>
            <a:endParaRPr lang="en-JE" dirty="0"/>
          </a:p>
        </p:txBody>
      </p:sp>
      <p:sp>
        <p:nvSpPr>
          <p:cNvPr id="4" name="Slide Number Placeholder 3">
            <a:extLst>
              <a:ext uri="{FF2B5EF4-FFF2-40B4-BE49-F238E27FC236}">
                <a16:creationId xmlns:a16="http://schemas.microsoft.com/office/drawing/2014/main" id="{2915044B-61BC-4934-9AC0-EDFAFAB099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5" name="Oval 4">
            <a:extLst>
              <a:ext uri="{FF2B5EF4-FFF2-40B4-BE49-F238E27FC236}">
                <a16:creationId xmlns:a16="http://schemas.microsoft.com/office/drawing/2014/main" id="{E8A2A87B-38D5-4364-9E25-6D822E8066E0}"/>
              </a:ext>
            </a:extLst>
          </p:cNvPr>
          <p:cNvSpPr/>
          <p:nvPr/>
        </p:nvSpPr>
        <p:spPr>
          <a:xfrm>
            <a:off x="3009807" y="1129026"/>
            <a:ext cx="3098037" cy="2946443"/>
          </a:xfrm>
          <a:prstGeom prst="ellipse">
            <a:avLst/>
          </a:prstGeom>
          <a:gradFill flip="none" rotWithShape="1">
            <a:gsLst>
              <a:gs pos="100000">
                <a:srgbClr val="05C3F4"/>
              </a:gs>
              <a:gs pos="59000">
                <a:srgbClr val="CE86A3"/>
              </a:gs>
              <a:gs pos="14000">
                <a:schemeClr val="accent2">
                  <a:lumMod val="97000"/>
                  <a:lumOff val="3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nvGrpSpPr>
          <p:cNvPr id="3" name="Group 2">
            <a:extLst>
              <a:ext uri="{FF2B5EF4-FFF2-40B4-BE49-F238E27FC236}">
                <a16:creationId xmlns:a16="http://schemas.microsoft.com/office/drawing/2014/main" id="{5C8B6D00-E22C-47AE-A973-6174E7C217B9}"/>
              </a:ext>
            </a:extLst>
          </p:cNvPr>
          <p:cNvGrpSpPr/>
          <p:nvPr/>
        </p:nvGrpSpPr>
        <p:grpSpPr>
          <a:xfrm>
            <a:off x="3817522" y="1937255"/>
            <a:ext cx="1337794" cy="1299289"/>
            <a:chOff x="12110" y="1558055"/>
            <a:chExt cx="1337794" cy="1299289"/>
          </a:xfrm>
        </p:grpSpPr>
        <p:sp>
          <p:nvSpPr>
            <p:cNvPr id="17" name="Oval 16">
              <a:extLst>
                <a:ext uri="{FF2B5EF4-FFF2-40B4-BE49-F238E27FC236}">
                  <a16:creationId xmlns:a16="http://schemas.microsoft.com/office/drawing/2014/main" id="{05CA27B7-C454-407F-B117-15B09B77B809}"/>
                </a:ext>
              </a:extLst>
            </p:cNvPr>
            <p:cNvSpPr/>
            <p:nvPr/>
          </p:nvSpPr>
          <p:spPr>
            <a:xfrm>
              <a:off x="35496" y="1558055"/>
              <a:ext cx="1299289" cy="1299289"/>
            </a:xfrm>
            <a:prstGeom prst="ellipse">
              <a:avLst/>
            </a:prstGeom>
            <a:gradFill flip="none" rotWithShape="1">
              <a:gsLst>
                <a:gs pos="0">
                  <a:schemeClr val="bg1">
                    <a:lumMod val="95000"/>
                  </a:schemeClr>
                </a:gs>
                <a:gs pos="94000">
                  <a:schemeClr val="bg1">
                    <a:lumMod val="85000"/>
                  </a:schemeClr>
                </a:gs>
              </a:gsLst>
              <a:lin ang="16200000" scaled="1"/>
              <a:tileRect/>
            </a:gra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8" name="TextBox 17">
              <a:extLst>
                <a:ext uri="{FF2B5EF4-FFF2-40B4-BE49-F238E27FC236}">
                  <a16:creationId xmlns:a16="http://schemas.microsoft.com/office/drawing/2014/main" id="{2A090767-1D2B-417B-8796-EAA7EBE71CAD}"/>
                </a:ext>
              </a:extLst>
            </p:cNvPr>
            <p:cNvSpPr txBox="1"/>
            <p:nvPr/>
          </p:nvSpPr>
          <p:spPr>
            <a:xfrm>
              <a:off x="12110" y="1962213"/>
              <a:ext cx="1337794" cy="553998"/>
            </a:xfrm>
            <a:prstGeom prst="rect">
              <a:avLst/>
            </a:prstGeom>
            <a:noFill/>
          </p:spPr>
          <p:txBody>
            <a:bodyPr wrap="square" rtlCol="0">
              <a:spAutoFit/>
            </a:bodyPr>
            <a:lstStyle/>
            <a:p>
              <a:pPr algn="ctr"/>
              <a:r>
                <a:rPr lang="en-US" sz="1500" b="1" spc="225" dirty="0">
                  <a:solidFill>
                    <a:schemeClr val="bg1"/>
                  </a:solidFill>
                  <a:latin typeface="Bookman Old Style" panose="02050604050505020204" pitchFamily="18" charset="0"/>
                </a:rPr>
                <a:t>Business Plan</a:t>
              </a:r>
            </a:p>
          </p:txBody>
        </p:sp>
      </p:grpSp>
      <p:grpSp>
        <p:nvGrpSpPr>
          <p:cNvPr id="66" name="Group 65">
            <a:extLst>
              <a:ext uri="{FF2B5EF4-FFF2-40B4-BE49-F238E27FC236}">
                <a16:creationId xmlns:a16="http://schemas.microsoft.com/office/drawing/2014/main" id="{08A87C5E-C431-4C8F-821F-CFD6FF565A13}"/>
              </a:ext>
            </a:extLst>
          </p:cNvPr>
          <p:cNvGrpSpPr/>
          <p:nvPr/>
        </p:nvGrpSpPr>
        <p:grpSpPr>
          <a:xfrm>
            <a:off x="4058182" y="261427"/>
            <a:ext cx="1337794" cy="1299289"/>
            <a:chOff x="12110" y="1558055"/>
            <a:chExt cx="1337794" cy="1299289"/>
          </a:xfrm>
          <a:solidFill>
            <a:srgbClr val="06BFF0"/>
          </a:solidFill>
        </p:grpSpPr>
        <p:sp>
          <p:nvSpPr>
            <p:cNvPr id="67" name="Oval 66">
              <a:extLst>
                <a:ext uri="{FF2B5EF4-FFF2-40B4-BE49-F238E27FC236}">
                  <a16:creationId xmlns:a16="http://schemas.microsoft.com/office/drawing/2014/main" id="{906F28B8-DC02-4E14-B799-865A79E07F42}"/>
                </a:ext>
              </a:extLst>
            </p:cNvPr>
            <p:cNvSpPr/>
            <p:nvPr/>
          </p:nvSpPr>
          <p:spPr>
            <a:xfrm>
              <a:off x="35496" y="1558055"/>
              <a:ext cx="1299289" cy="1299289"/>
            </a:xfrm>
            <a:prstGeom prst="ellipse">
              <a:avLst/>
            </a:prstGeom>
            <a:grp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8" name="TextBox 67">
              <a:extLst>
                <a:ext uri="{FF2B5EF4-FFF2-40B4-BE49-F238E27FC236}">
                  <a16:creationId xmlns:a16="http://schemas.microsoft.com/office/drawing/2014/main" id="{F6A8074A-79E0-45C4-AC76-A9B0DBD37654}"/>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Executive Summary</a:t>
              </a:r>
            </a:p>
          </p:txBody>
        </p:sp>
      </p:grpSp>
      <p:grpSp>
        <p:nvGrpSpPr>
          <p:cNvPr id="45" name="Group 44">
            <a:extLst>
              <a:ext uri="{FF2B5EF4-FFF2-40B4-BE49-F238E27FC236}">
                <a16:creationId xmlns:a16="http://schemas.microsoft.com/office/drawing/2014/main" id="{3633A84C-CBED-418E-B86D-0CC6C31651FB}"/>
              </a:ext>
            </a:extLst>
          </p:cNvPr>
          <p:cNvGrpSpPr/>
          <p:nvPr/>
        </p:nvGrpSpPr>
        <p:grpSpPr>
          <a:xfrm>
            <a:off x="5152562" y="702573"/>
            <a:ext cx="1337794" cy="1299289"/>
            <a:chOff x="12110" y="1558055"/>
            <a:chExt cx="1337794" cy="1299289"/>
          </a:xfrm>
        </p:grpSpPr>
        <p:sp>
          <p:nvSpPr>
            <p:cNvPr id="46" name="Oval 45">
              <a:extLst>
                <a:ext uri="{FF2B5EF4-FFF2-40B4-BE49-F238E27FC236}">
                  <a16:creationId xmlns:a16="http://schemas.microsoft.com/office/drawing/2014/main" id="{746E08AC-078B-4A92-8ECB-E251D36F035E}"/>
                </a:ext>
              </a:extLst>
            </p:cNvPr>
            <p:cNvSpPr/>
            <p:nvPr/>
          </p:nvSpPr>
          <p:spPr>
            <a:xfrm>
              <a:off x="35496" y="1558055"/>
              <a:ext cx="1299289" cy="1299289"/>
            </a:xfrm>
            <a:prstGeom prst="ellipse">
              <a:avLst/>
            </a:prstGeom>
            <a:solidFill>
              <a:srgbClr val="8FD14E"/>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47" name="TextBox 46">
              <a:extLst>
                <a:ext uri="{FF2B5EF4-FFF2-40B4-BE49-F238E27FC236}">
                  <a16:creationId xmlns:a16="http://schemas.microsoft.com/office/drawing/2014/main" id="{9857BF0C-6D5F-4A49-BE1A-85519C7A1CA9}"/>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Mission Statement</a:t>
              </a:r>
            </a:p>
          </p:txBody>
        </p:sp>
      </p:grpSp>
      <p:grpSp>
        <p:nvGrpSpPr>
          <p:cNvPr id="51" name="Group 50">
            <a:extLst>
              <a:ext uri="{FF2B5EF4-FFF2-40B4-BE49-F238E27FC236}">
                <a16:creationId xmlns:a16="http://schemas.microsoft.com/office/drawing/2014/main" id="{35D387B1-DBDF-4B63-AD85-810C6A319AA5}"/>
              </a:ext>
            </a:extLst>
          </p:cNvPr>
          <p:cNvGrpSpPr/>
          <p:nvPr/>
        </p:nvGrpSpPr>
        <p:grpSpPr>
          <a:xfrm>
            <a:off x="5376747" y="1636951"/>
            <a:ext cx="1337794" cy="1299289"/>
            <a:chOff x="12110" y="1558055"/>
            <a:chExt cx="1337794" cy="1299289"/>
          </a:xfrm>
        </p:grpSpPr>
        <p:sp>
          <p:nvSpPr>
            <p:cNvPr id="52" name="Oval 51">
              <a:extLst>
                <a:ext uri="{FF2B5EF4-FFF2-40B4-BE49-F238E27FC236}">
                  <a16:creationId xmlns:a16="http://schemas.microsoft.com/office/drawing/2014/main" id="{C8AF05C4-CB71-4FCA-91F1-A264BE6A6F1D}"/>
                </a:ext>
              </a:extLst>
            </p:cNvPr>
            <p:cNvSpPr/>
            <p:nvPr/>
          </p:nvSpPr>
          <p:spPr>
            <a:xfrm>
              <a:off x="35496" y="1558055"/>
              <a:ext cx="1299289" cy="1299289"/>
            </a:xfrm>
            <a:prstGeom prst="ellipse">
              <a:avLst/>
            </a:prstGeom>
            <a:solidFill>
              <a:srgbClr val="FBCF04"/>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extBox 52">
              <a:extLst>
                <a:ext uri="{FF2B5EF4-FFF2-40B4-BE49-F238E27FC236}">
                  <a16:creationId xmlns:a16="http://schemas.microsoft.com/office/drawing/2014/main" id="{C27BC643-C712-4307-A446-F9A054459C7B}"/>
                </a:ext>
              </a:extLst>
            </p:cNvPr>
            <p:cNvSpPr txBox="1"/>
            <p:nvPr/>
          </p:nvSpPr>
          <p:spPr>
            <a:xfrm>
              <a:off x="12110" y="1962213"/>
              <a:ext cx="1337794" cy="430887"/>
            </a:xfrm>
            <a:prstGeom prst="rect">
              <a:avLst/>
            </a:prstGeom>
            <a:noFill/>
          </p:spPr>
          <p:txBody>
            <a:bodyPr wrap="square" rtlCol="0">
              <a:spAutoFit/>
            </a:bodyPr>
            <a:lstStyle/>
            <a:p>
              <a:pPr algn="ctr"/>
              <a:r>
                <a:rPr lang="en-US" sz="1100" b="1" spc="225" dirty="0">
                  <a:solidFill>
                    <a:schemeClr val="bg1"/>
                  </a:solidFill>
                  <a:latin typeface="Bookman Old Style" panose="02050604050505020204" pitchFamily="18" charset="0"/>
                </a:rPr>
                <a:t>Company Background</a:t>
              </a:r>
            </a:p>
          </p:txBody>
        </p:sp>
      </p:grpSp>
      <p:grpSp>
        <p:nvGrpSpPr>
          <p:cNvPr id="69" name="Group 68">
            <a:extLst>
              <a:ext uri="{FF2B5EF4-FFF2-40B4-BE49-F238E27FC236}">
                <a16:creationId xmlns:a16="http://schemas.microsoft.com/office/drawing/2014/main" id="{7DF88ADA-DF4E-4A6E-9A7E-22C4913B1702}"/>
              </a:ext>
            </a:extLst>
          </p:cNvPr>
          <p:cNvGrpSpPr/>
          <p:nvPr/>
        </p:nvGrpSpPr>
        <p:grpSpPr>
          <a:xfrm>
            <a:off x="5299231" y="2657935"/>
            <a:ext cx="1337794" cy="1299289"/>
            <a:chOff x="12110" y="1558055"/>
            <a:chExt cx="1337794" cy="1299289"/>
          </a:xfrm>
        </p:grpSpPr>
        <p:sp>
          <p:nvSpPr>
            <p:cNvPr id="70" name="Oval 69">
              <a:extLst>
                <a:ext uri="{FF2B5EF4-FFF2-40B4-BE49-F238E27FC236}">
                  <a16:creationId xmlns:a16="http://schemas.microsoft.com/office/drawing/2014/main" id="{ECC1438F-A8C1-4A6B-BBDA-CFD205F6B600}"/>
                </a:ext>
              </a:extLst>
            </p:cNvPr>
            <p:cNvSpPr/>
            <p:nvPr/>
          </p:nvSpPr>
          <p:spPr>
            <a:xfrm>
              <a:off x="35496" y="1558055"/>
              <a:ext cx="1299289" cy="1299289"/>
            </a:xfrm>
            <a:prstGeom prst="ellipse">
              <a:avLst/>
            </a:prstGeom>
            <a:solidFill>
              <a:srgbClr val="EC553E"/>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1" name="TextBox 70">
              <a:extLst>
                <a:ext uri="{FF2B5EF4-FFF2-40B4-BE49-F238E27FC236}">
                  <a16:creationId xmlns:a16="http://schemas.microsoft.com/office/drawing/2014/main" id="{2C5FD943-8A6A-4B76-971E-69296741DA0B}"/>
                </a:ext>
              </a:extLst>
            </p:cNvPr>
            <p:cNvSpPr txBox="1"/>
            <p:nvPr/>
          </p:nvSpPr>
          <p:spPr>
            <a:xfrm>
              <a:off x="12110" y="1962213"/>
              <a:ext cx="1337794" cy="415498"/>
            </a:xfrm>
            <a:prstGeom prst="rect">
              <a:avLst/>
            </a:prstGeom>
            <a:noFill/>
          </p:spPr>
          <p:txBody>
            <a:bodyPr wrap="square" rtlCol="0">
              <a:spAutoFit/>
            </a:bodyPr>
            <a:lstStyle/>
            <a:p>
              <a:pPr algn="ctr"/>
              <a:r>
                <a:rPr lang="en-US" sz="1050" b="1" spc="225" dirty="0">
                  <a:solidFill>
                    <a:schemeClr val="bg1"/>
                  </a:solidFill>
                  <a:latin typeface="Bookman Old Style" panose="02050604050505020204" pitchFamily="18" charset="0"/>
                </a:rPr>
                <a:t>Product Description</a:t>
              </a:r>
            </a:p>
          </p:txBody>
        </p:sp>
      </p:grpSp>
      <p:grpSp>
        <p:nvGrpSpPr>
          <p:cNvPr id="72" name="Group 71">
            <a:extLst>
              <a:ext uri="{FF2B5EF4-FFF2-40B4-BE49-F238E27FC236}">
                <a16:creationId xmlns:a16="http://schemas.microsoft.com/office/drawing/2014/main" id="{68403DA4-43B3-4F3A-8EC0-92D785CE9162}"/>
              </a:ext>
            </a:extLst>
          </p:cNvPr>
          <p:cNvGrpSpPr/>
          <p:nvPr/>
        </p:nvGrpSpPr>
        <p:grpSpPr>
          <a:xfrm>
            <a:off x="4707850" y="3526174"/>
            <a:ext cx="1337794" cy="1299289"/>
            <a:chOff x="12110" y="1558055"/>
            <a:chExt cx="1337794" cy="1299289"/>
          </a:xfrm>
        </p:grpSpPr>
        <p:sp>
          <p:nvSpPr>
            <p:cNvPr id="73" name="Oval 72">
              <a:extLst>
                <a:ext uri="{FF2B5EF4-FFF2-40B4-BE49-F238E27FC236}">
                  <a16:creationId xmlns:a16="http://schemas.microsoft.com/office/drawing/2014/main" id="{D4C20BF8-4BCF-4CC2-BF85-82E81EFE2131}"/>
                </a:ext>
              </a:extLst>
            </p:cNvPr>
            <p:cNvSpPr/>
            <p:nvPr/>
          </p:nvSpPr>
          <p:spPr>
            <a:xfrm>
              <a:off x="35496" y="1558055"/>
              <a:ext cx="1299289" cy="1299289"/>
            </a:xfrm>
            <a:prstGeom prst="ellipse">
              <a:avLst/>
            </a:prstGeom>
            <a:solidFill>
              <a:srgbClr val="92D050"/>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4" name="TextBox 73">
              <a:extLst>
                <a:ext uri="{FF2B5EF4-FFF2-40B4-BE49-F238E27FC236}">
                  <a16:creationId xmlns:a16="http://schemas.microsoft.com/office/drawing/2014/main" id="{C569DCF0-D56F-4184-82A6-EE99153EC31F}"/>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Marketing Plan</a:t>
              </a:r>
            </a:p>
          </p:txBody>
        </p:sp>
      </p:grpSp>
      <p:grpSp>
        <p:nvGrpSpPr>
          <p:cNvPr id="78" name="Group 77">
            <a:extLst>
              <a:ext uri="{FF2B5EF4-FFF2-40B4-BE49-F238E27FC236}">
                <a16:creationId xmlns:a16="http://schemas.microsoft.com/office/drawing/2014/main" id="{55C1326D-D894-44D2-A822-8DA05A356194}"/>
              </a:ext>
            </a:extLst>
          </p:cNvPr>
          <p:cNvGrpSpPr/>
          <p:nvPr/>
        </p:nvGrpSpPr>
        <p:grpSpPr>
          <a:xfrm>
            <a:off x="2893206" y="352147"/>
            <a:ext cx="1337794" cy="1299289"/>
            <a:chOff x="12110" y="1558055"/>
            <a:chExt cx="1337794" cy="1299289"/>
          </a:xfrm>
        </p:grpSpPr>
        <p:sp>
          <p:nvSpPr>
            <p:cNvPr id="79" name="Oval 78">
              <a:extLst>
                <a:ext uri="{FF2B5EF4-FFF2-40B4-BE49-F238E27FC236}">
                  <a16:creationId xmlns:a16="http://schemas.microsoft.com/office/drawing/2014/main" id="{81E859B6-7471-49D9-96F7-E4F5781AB962}"/>
                </a:ext>
              </a:extLst>
            </p:cNvPr>
            <p:cNvSpPr/>
            <p:nvPr/>
          </p:nvSpPr>
          <p:spPr>
            <a:xfrm>
              <a:off x="35496" y="1558055"/>
              <a:ext cx="1299289" cy="1299289"/>
            </a:xfrm>
            <a:prstGeom prst="ellipse">
              <a:avLst/>
            </a:prstGeom>
            <a:solidFill>
              <a:srgbClr val="CC9900"/>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0" name="TextBox 79">
              <a:extLst>
                <a:ext uri="{FF2B5EF4-FFF2-40B4-BE49-F238E27FC236}">
                  <a16:creationId xmlns:a16="http://schemas.microsoft.com/office/drawing/2014/main" id="{F84FFD46-63F6-4FE1-8DED-AEE43486AF25}"/>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Business TimeLine</a:t>
              </a:r>
            </a:p>
          </p:txBody>
        </p:sp>
      </p:grpSp>
      <p:grpSp>
        <p:nvGrpSpPr>
          <p:cNvPr id="63" name="Group 62">
            <a:extLst>
              <a:ext uri="{FF2B5EF4-FFF2-40B4-BE49-F238E27FC236}">
                <a16:creationId xmlns:a16="http://schemas.microsoft.com/office/drawing/2014/main" id="{494BAAAF-7148-484A-82FA-46FC38B882F6}"/>
              </a:ext>
            </a:extLst>
          </p:cNvPr>
          <p:cNvGrpSpPr/>
          <p:nvPr/>
        </p:nvGrpSpPr>
        <p:grpSpPr>
          <a:xfrm>
            <a:off x="2255543" y="1282455"/>
            <a:ext cx="1337794" cy="1299289"/>
            <a:chOff x="12110" y="1558055"/>
            <a:chExt cx="1337794" cy="1299289"/>
          </a:xfrm>
        </p:grpSpPr>
        <p:sp>
          <p:nvSpPr>
            <p:cNvPr id="64" name="Oval 63">
              <a:extLst>
                <a:ext uri="{FF2B5EF4-FFF2-40B4-BE49-F238E27FC236}">
                  <a16:creationId xmlns:a16="http://schemas.microsoft.com/office/drawing/2014/main" id="{C4E73358-60F6-4FE8-A469-7EF31C72DF4A}"/>
                </a:ext>
              </a:extLst>
            </p:cNvPr>
            <p:cNvSpPr/>
            <p:nvPr/>
          </p:nvSpPr>
          <p:spPr>
            <a:xfrm>
              <a:off x="35496" y="1558055"/>
              <a:ext cx="1299289" cy="1299289"/>
            </a:xfrm>
            <a:prstGeom prst="ellipse">
              <a:avLst/>
            </a:prstGeom>
            <a:solidFill>
              <a:srgbClr val="E0528C"/>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5" name="TextBox 64">
              <a:extLst>
                <a:ext uri="{FF2B5EF4-FFF2-40B4-BE49-F238E27FC236}">
                  <a16:creationId xmlns:a16="http://schemas.microsoft.com/office/drawing/2014/main" id="{87D9AA19-5DF1-4C28-8760-6405D8FE9165}"/>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Financial Planning</a:t>
              </a:r>
            </a:p>
          </p:txBody>
        </p:sp>
      </p:grpSp>
      <p:grpSp>
        <p:nvGrpSpPr>
          <p:cNvPr id="60" name="Group 59">
            <a:extLst>
              <a:ext uri="{FF2B5EF4-FFF2-40B4-BE49-F238E27FC236}">
                <a16:creationId xmlns:a16="http://schemas.microsoft.com/office/drawing/2014/main" id="{76895951-46F3-41EC-A809-A71AE8FE0ABF}"/>
              </a:ext>
            </a:extLst>
          </p:cNvPr>
          <p:cNvGrpSpPr/>
          <p:nvPr/>
        </p:nvGrpSpPr>
        <p:grpSpPr>
          <a:xfrm>
            <a:off x="2291203" y="2217960"/>
            <a:ext cx="1337794" cy="1299289"/>
            <a:chOff x="12110" y="1558055"/>
            <a:chExt cx="1337794" cy="1299289"/>
          </a:xfrm>
        </p:grpSpPr>
        <p:sp>
          <p:nvSpPr>
            <p:cNvPr id="61" name="Oval 60">
              <a:extLst>
                <a:ext uri="{FF2B5EF4-FFF2-40B4-BE49-F238E27FC236}">
                  <a16:creationId xmlns:a16="http://schemas.microsoft.com/office/drawing/2014/main" id="{4FC50EFE-35ED-46F7-B403-D6D0D93E6F76}"/>
                </a:ext>
              </a:extLst>
            </p:cNvPr>
            <p:cNvSpPr/>
            <p:nvPr/>
          </p:nvSpPr>
          <p:spPr>
            <a:xfrm>
              <a:off x="35496" y="1558055"/>
              <a:ext cx="1299289" cy="1299289"/>
            </a:xfrm>
            <a:prstGeom prst="ellipse">
              <a:avLst/>
            </a:prstGeom>
            <a:solidFill>
              <a:srgbClr val="B446BD"/>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2" name="TextBox 61">
              <a:extLst>
                <a:ext uri="{FF2B5EF4-FFF2-40B4-BE49-F238E27FC236}">
                  <a16:creationId xmlns:a16="http://schemas.microsoft.com/office/drawing/2014/main" id="{FA483631-28D5-4BE0-B81E-933A552738CF}"/>
                </a:ext>
              </a:extLst>
            </p:cNvPr>
            <p:cNvSpPr txBox="1"/>
            <p:nvPr/>
          </p:nvSpPr>
          <p:spPr>
            <a:xfrm>
              <a:off x="12110" y="1962213"/>
              <a:ext cx="1337794" cy="461665"/>
            </a:xfrm>
            <a:prstGeom prst="rect">
              <a:avLst/>
            </a:prstGeom>
            <a:noFill/>
          </p:spPr>
          <p:txBody>
            <a:bodyPr wrap="square" rtlCol="0">
              <a:spAutoFit/>
            </a:bodyPr>
            <a:lstStyle/>
            <a:p>
              <a:pPr algn="ctr"/>
              <a:r>
                <a:rPr lang="en-US" sz="1200" b="1" spc="225" dirty="0">
                  <a:solidFill>
                    <a:schemeClr val="bg1"/>
                  </a:solidFill>
                  <a:latin typeface="Bookman Old Style" panose="02050604050505020204" pitchFamily="18" charset="0"/>
                </a:rPr>
                <a:t>Operation Analysis</a:t>
              </a:r>
            </a:p>
          </p:txBody>
        </p:sp>
      </p:grpSp>
      <p:grpSp>
        <p:nvGrpSpPr>
          <p:cNvPr id="54" name="Group 53">
            <a:extLst>
              <a:ext uri="{FF2B5EF4-FFF2-40B4-BE49-F238E27FC236}">
                <a16:creationId xmlns:a16="http://schemas.microsoft.com/office/drawing/2014/main" id="{B0C4695C-1FC0-4A34-97B8-792BAD7D6878}"/>
              </a:ext>
            </a:extLst>
          </p:cNvPr>
          <p:cNvGrpSpPr/>
          <p:nvPr/>
        </p:nvGrpSpPr>
        <p:grpSpPr>
          <a:xfrm>
            <a:off x="3509343" y="3655478"/>
            <a:ext cx="1337794" cy="1299289"/>
            <a:chOff x="12110" y="1558055"/>
            <a:chExt cx="1337794" cy="1299289"/>
          </a:xfrm>
        </p:grpSpPr>
        <p:sp>
          <p:nvSpPr>
            <p:cNvPr id="55" name="Oval 54">
              <a:extLst>
                <a:ext uri="{FF2B5EF4-FFF2-40B4-BE49-F238E27FC236}">
                  <a16:creationId xmlns:a16="http://schemas.microsoft.com/office/drawing/2014/main" id="{FA19A302-7537-457B-B7FE-B60070454911}"/>
                </a:ext>
              </a:extLst>
            </p:cNvPr>
            <p:cNvSpPr/>
            <p:nvPr/>
          </p:nvSpPr>
          <p:spPr>
            <a:xfrm>
              <a:off x="35496" y="1558055"/>
              <a:ext cx="1299289" cy="1299289"/>
            </a:xfrm>
            <a:prstGeom prst="ellipse">
              <a:avLst/>
            </a:prstGeom>
            <a:solidFill>
              <a:srgbClr val="18AD54"/>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6" name="TextBox 55">
              <a:extLst>
                <a:ext uri="{FF2B5EF4-FFF2-40B4-BE49-F238E27FC236}">
                  <a16:creationId xmlns:a16="http://schemas.microsoft.com/office/drawing/2014/main" id="{2DEF04B1-305F-4F3D-A9DF-264C479FEB30}"/>
                </a:ext>
              </a:extLst>
            </p:cNvPr>
            <p:cNvSpPr txBox="1"/>
            <p:nvPr/>
          </p:nvSpPr>
          <p:spPr>
            <a:xfrm>
              <a:off x="12110" y="1962213"/>
              <a:ext cx="1337794" cy="400110"/>
            </a:xfrm>
            <a:prstGeom prst="rect">
              <a:avLst/>
            </a:prstGeom>
            <a:noFill/>
          </p:spPr>
          <p:txBody>
            <a:bodyPr wrap="square" rtlCol="0">
              <a:spAutoFit/>
            </a:bodyPr>
            <a:lstStyle/>
            <a:p>
              <a:pPr algn="ctr"/>
              <a:r>
                <a:rPr lang="en-US" sz="1000" b="1" spc="225" dirty="0">
                  <a:solidFill>
                    <a:schemeClr val="bg1"/>
                  </a:solidFill>
                  <a:latin typeface="Bookman Old Style" panose="02050604050505020204" pitchFamily="18" charset="0"/>
                </a:rPr>
                <a:t>Competitive Analysis</a:t>
              </a:r>
            </a:p>
          </p:txBody>
        </p:sp>
      </p:grpSp>
      <p:sp>
        <p:nvSpPr>
          <p:cNvPr id="76" name="Rectangle 75">
            <a:extLst>
              <a:ext uri="{FF2B5EF4-FFF2-40B4-BE49-F238E27FC236}">
                <a16:creationId xmlns:a16="http://schemas.microsoft.com/office/drawing/2014/main" id="{50C1C3B4-7BDF-4350-AF40-DF99A64BD5A3}"/>
              </a:ext>
            </a:extLst>
          </p:cNvPr>
          <p:cNvSpPr/>
          <p:nvPr/>
        </p:nvSpPr>
        <p:spPr>
          <a:xfrm>
            <a:off x="418214" y="702573"/>
            <a:ext cx="1153104" cy="80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7" name="Group 56">
            <a:extLst>
              <a:ext uri="{FF2B5EF4-FFF2-40B4-BE49-F238E27FC236}">
                <a16:creationId xmlns:a16="http://schemas.microsoft.com/office/drawing/2014/main" id="{DFEEF08E-71A6-4907-8289-F43C69126911}"/>
              </a:ext>
            </a:extLst>
          </p:cNvPr>
          <p:cNvGrpSpPr/>
          <p:nvPr/>
        </p:nvGrpSpPr>
        <p:grpSpPr>
          <a:xfrm>
            <a:off x="2421253" y="3236544"/>
            <a:ext cx="1337794" cy="1299289"/>
            <a:chOff x="12110" y="1558055"/>
            <a:chExt cx="1337794" cy="1299289"/>
          </a:xfrm>
        </p:grpSpPr>
        <p:sp>
          <p:nvSpPr>
            <p:cNvPr id="58" name="Oval 57">
              <a:extLst>
                <a:ext uri="{FF2B5EF4-FFF2-40B4-BE49-F238E27FC236}">
                  <a16:creationId xmlns:a16="http://schemas.microsoft.com/office/drawing/2014/main" id="{6B7A2F97-0396-4423-82E2-84A639A97FC5}"/>
                </a:ext>
              </a:extLst>
            </p:cNvPr>
            <p:cNvSpPr/>
            <p:nvPr/>
          </p:nvSpPr>
          <p:spPr>
            <a:xfrm>
              <a:off x="35496" y="1558055"/>
              <a:ext cx="1299289" cy="1299289"/>
            </a:xfrm>
            <a:prstGeom prst="ellipse">
              <a:avLst/>
            </a:prstGeom>
            <a:solidFill>
              <a:schemeClr val="accent4">
                <a:lumMod val="60000"/>
                <a:lumOff val="40000"/>
              </a:schemeClr>
            </a:solidFill>
            <a:ln w="28575">
              <a:gradFill>
                <a:gsLst>
                  <a:gs pos="0">
                    <a:schemeClr val="bg1"/>
                  </a:gs>
                  <a:gs pos="74000">
                    <a:schemeClr val="bg1">
                      <a:lumMod val="85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extBox 58">
              <a:extLst>
                <a:ext uri="{FF2B5EF4-FFF2-40B4-BE49-F238E27FC236}">
                  <a16:creationId xmlns:a16="http://schemas.microsoft.com/office/drawing/2014/main" id="{472634F3-78AA-4970-8653-A19032FA3843}"/>
                </a:ext>
              </a:extLst>
            </p:cNvPr>
            <p:cNvSpPr txBox="1"/>
            <p:nvPr/>
          </p:nvSpPr>
          <p:spPr>
            <a:xfrm>
              <a:off x="12110" y="1962213"/>
              <a:ext cx="1337794" cy="553998"/>
            </a:xfrm>
            <a:prstGeom prst="rect">
              <a:avLst/>
            </a:prstGeom>
            <a:noFill/>
          </p:spPr>
          <p:txBody>
            <a:bodyPr wrap="square" rtlCol="0">
              <a:spAutoFit/>
            </a:bodyPr>
            <a:lstStyle/>
            <a:p>
              <a:pPr algn="ctr"/>
              <a:r>
                <a:rPr lang="en-US" sz="1500" b="1" spc="225" dirty="0">
                  <a:solidFill>
                    <a:schemeClr val="bg1"/>
                  </a:solidFill>
                  <a:latin typeface="Bookman Old Style" panose="02050604050505020204" pitchFamily="18" charset="0"/>
                </a:rPr>
                <a:t>SWOT Analysis</a:t>
              </a:r>
            </a:p>
          </p:txBody>
        </p:sp>
      </p:grpSp>
      <p:pic>
        <p:nvPicPr>
          <p:cNvPr id="81" name="Graphic 80" descr="Group brainstorm">
            <a:extLst>
              <a:ext uri="{FF2B5EF4-FFF2-40B4-BE49-F238E27FC236}">
                <a16:creationId xmlns:a16="http://schemas.microsoft.com/office/drawing/2014/main" id="{9D54623B-4CF1-4ED7-A30E-246F0E92BE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1882" y="359307"/>
            <a:ext cx="274698" cy="274698"/>
          </a:xfrm>
          <a:prstGeom prst="rect">
            <a:avLst/>
          </a:prstGeom>
        </p:spPr>
      </p:pic>
      <p:pic>
        <p:nvPicPr>
          <p:cNvPr id="82" name="Graphic 81" descr="Stopwatch">
            <a:extLst>
              <a:ext uri="{FF2B5EF4-FFF2-40B4-BE49-F238E27FC236}">
                <a16:creationId xmlns:a16="http://schemas.microsoft.com/office/drawing/2014/main" id="{B0C63F31-3BE6-4F45-A827-B091D18EB3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8468" y="845335"/>
            <a:ext cx="274698" cy="274698"/>
          </a:xfrm>
          <a:prstGeom prst="rect">
            <a:avLst/>
          </a:prstGeom>
        </p:spPr>
      </p:pic>
      <p:grpSp>
        <p:nvGrpSpPr>
          <p:cNvPr id="83" name="Group 110">
            <a:extLst>
              <a:ext uri="{FF2B5EF4-FFF2-40B4-BE49-F238E27FC236}">
                <a16:creationId xmlns:a16="http://schemas.microsoft.com/office/drawing/2014/main" id="{ADF15507-6339-4576-878A-AFD07893AEAF}"/>
              </a:ext>
            </a:extLst>
          </p:cNvPr>
          <p:cNvGrpSpPr>
            <a:grpSpLocks noChangeAspect="1"/>
          </p:cNvGrpSpPr>
          <p:nvPr/>
        </p:nvGrpSpPr>
        <p:grpSpPr>
          <a:xfrm>
            <a:off x="5907726" y="1785873"/>
            <a:ext cx="229216" cy="264572"/>
            <a:chOff x="4835382" y="73243"/>
            <a:chExt cx="2920830" cy="3227535"/>
          </a:xfrm>
          <a:solidFill>
            <a:schemeClr val="bg1"/>
          </a:solidFill>
        </p:grpSpPr>
        <p:sp>
          <p:nvSpPr>
            <p:cNvPr id="84" name="Freeform 111">
              <a:extLst>
                <a:ext uri="{FF2B5EF4-FFF2-40B4-BE49-F238E27FC236}">
                  <a16:creationId xmlns:a16="http://schemas.microsoft.com/office/drawing/2014/main" id="{0070AA7C-C991-48E8-952C-555B908E8630}"/>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Oval 37">
              <a:extLst>
                <a:ext uri="{FF2B5EF4-FFF2-40B4-BE49-F238E27FC236}">
                  <a16:creationId xmlns:a16="http://schemas.microsoft.com/office/drawing/2014/main" id="{D39EFE0F-76A7-4474-9F51-B7C26665B7C0}"/>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6" name="Graphic 85" descr="Magnifying glass">
            <a:extLst>
              <a:ext uri="{FF2B5EF4-FFF2-40B4-BE49-F238E27FC236}">
                <a16:creationId xmlns:a16="http://schemas.microsoft.com/office/drawing/2014/main" id="{1430D513-DF96-442F-82C1-AA04844A08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1459" y="2787317"/>
            <a:ext cx="274698" cy="274698"/>
          </a:xfrm>
          <a:prstGeom prst="rect">
            <a:avLst/>
          </a:prstGeom>
        </p:spPr>
      </p:pic>
      <p:pic>
        <p:nvPicPr>
          <p:cNvPr id="87" name="Graphic 86" descr="Bullseye">
            <a:extLst>
              <a:ext uri="{FF2B5EF4-FFF2-40B4-BE49-F238E27FC236}">
                <a16:creationId xmlns:a16="http://schemas.microsoft.com/office/drawing/2014/main" id="{16C9A01F-2EAB-4115-B114-7E6809210C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16105" y="3619232"/>
            <a:ext cx="274698" cy="274698"/>
          </a:xfrm>
          <a:prstGeom prst="rect">
            <a:avLst/>
          </a:prstGeom>
        </p:spPr>
      </p:pic>
      <p:pic>
        <p:nvPicPr>
          <p:cNvPr id="88" name="Graphic 87" descr="Handshake">
            <a:extLst>
              <a:ext uri="{FF2B5EF4-FFF2-40B4-BE49-F238E27FC236}">
                <a16:creationId xmlns:a16="http://schemas.microsoft.com/office/drawing/2014/main" id="{CB87374C-66D7-4051-9EAD-7805063FC4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10962" y="3808237"/>
            <a:ext cx="274698" cy="274698"/>
          </a:xfrm>
          <a:prstGeom prst="rect">
            <a:avLst/>
          </a:prstGeom>
        </p:spPr>
      </p:pic>
      <p:grpSp>
        <p:nvGrpSpPr>
          <p:cNvPr id="89" name="Group 88">
            <a:extLst>
              <a:ext uri="{FF2B5EF4-FFF2-40B4-BE49-F238E27FC236}">
                <a16:creationId xmlns:a16="http://schemas.microsoft.com/office/drawing/2014/main" id="{5EF29519-58D3-45EB-9911-4895C9B396BE}"/>
              </a:ext>
            </a:extLst>
          </p:cNvPr>
          <p:cNvGrpSpPr>
            <a:grpSpLocks noChangeAspect="1"/>
          </p:cNvGrpSpPr>
          <p:nvPr/>
        </p:nvGrpSpPr>
        <p:grpSpPr>
          <a:xfrm>
            <a:off x="2914259" y="3360197"/>
            <a:ext cx="273600" cy="251340"/>
            <a:chOff x="3707904" y="1707654"/>
            <a:chExt cx="1440160" cy="1080120"/>
          </a:xfrm>
        </p:grpSpPr>
        <p:sp>
          <p:nvSpPr>
            <p:cNvPr id="90" name="Rectangle: Rounded Corners 89">
              <a:extLst>
                <a:ext uri="{FF2B5EF4-FFF2-40B4-BE49-F238E27FC236}">
                  <a16:creationId xmlns:a16="http://schemas.microsoft.com/office/drawing/2014/main" id="{76CA53AF-D629-456C-9B92-F271D9434DDA}"/>
                </a:ext>
              </a:extLst>
            </p:cNvPr>
            <p:cNvSpPr/>
            <p:nvPr/>
          </p:nvSpPr>
          <p:spPr>
            <a:xfrm>
              <a:off x="3707904" y="1707654"/>
              <a:ext cx="1440160" cy="1080120"/>
            </a:xfrm>
            <a:prstGeom prst="roundRect">
              <a:avLst/>
            </a:prstGeom>
            <a:solidFill>
              <a:schemeClr val="bg1"/>
            </a:solidFill>
            <a:ln w="3175">
              <a:solidFill>
                <a:srgbClr val="A94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cxnSp>
          <p:nvCxnSpPr>
            <p:cNvPr id="91" name="Straight Connector 90">
              <a:extLst>
                <a:ext uri="{FF2B5EF4-FFF2-40B4-BE49-F238E27FC236}">
                  <a16:creationId xmlns:a16="http://schemas.microsoft.com/office/drawing/2014/main" id="{65833ACF-5984-4409-9ACB-EA3A775D0484}"/>
                </a:ext>
              </a:extLst>
            </p:cNvPr>
            <p:cNvCxnSpPr>
              <a:stCxn id="90" idx="0"/>
              <a:endCxn id="90" idx="2"/>
            </p:cNvCxnSpPr>
            <p:nvPr/>
          </p:nvCxnSpPr>
          <p:spPr>
            <a:xfrm>
              <a:off x="4427984" y="1707654"/>
              <a:ext cx="0" cy="1080120"/>
            </a:xfrm>
            <a:prstGeom prst="line">
              <a:avLst/>
            </a:prstGeom>
            <a:solidFill>
              <a:schemeClr val="accent1"/>
            </a:solidFill>
            <a:ln>
              <a:solidFill>
                <a:srgbClr val="A942B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615072F-8C99-4FAE-B3D8-7DC15C4D8BCC}"/>
                </a:ext>
              </a:extLst>
            </p:cNvPr>
            <p:cNvCxnSpPr>
              <a:stCxn id="90" idx="1"/>
              <a:endCxn id="90" idx="3"/>
            </p:cNvCxnSpPr>
            <p:nvPr/>
          </p:nvCxnSpPr>
          <p:spPr>
            <a:xfrm>
              <a:off x="3707904" y="2247714"/>
              <a:ext cx="1440160" cy="0"/>
            </a:xfrm>
            <a:prstGeom prst="line">
              <a:avLst/>
            </a:prstGeom>
            <a:solidFill>
              <a:schemeClr val="accent1"/>
            </a:solidFill>
            <a:ln>
              <a:solidFill>
                <a:srgbClr val="A942B2"/>
              </a:solidFill>
            </a:ln>
          </p:spPr>
          <p:style>
            <a:lnRef idx="1">
              <a:schemeClr val="accent1"/>
            </a:lnRef>
            <a:fillRef idx="0">
              <a:schemeClr val="accent1"/>
            </a:fillRef>
            <a:effectRef idx="0">
              <a:schemeClr val="accent1"/>
            </a:effectRef>
            <a:fontRef idx="minor">
              <a:schemeClr val="tx1"/>
            </a:fontRef>
          </p:style>
        </p:cxnSp>
      </p:grpSp>
      <p:pic>
        <p:nvPicPr>
          <p:cNvPr id="93" name="Graphic 92" descr="Coins">
            <a:extLst>
              <a:ext uri="{FF2B5EF4-FFF2-40B4-BE49-F238E27FC236}">
                <a16:creationId xmlns:a16="http://schemas.microsoft.com/office/drawing/2014/main" id="{84159FAB-2C71-4842-9603-DFBC6363486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30332" y="2415087"/>
            <a:ext cx="274698" cy="274698"/>
          </a:xfrm>
          <a:prstGeom prst="rect">
            <a:avLst/>
          </a:prstGeom>
        </p:spPr>
      </p:pic>
      <p:pic>
        <p:nvPicPr>
          <p:cNvPr id="94" name="Graphic 93" descr="Bar graph with upward trend">
            <a:extLst>
              <a:ext uri="{FF2B5EF4-FFF2-40B4-BE49-F238E27FC236}">
                <a16:creationId xmlns:a16="http://schemas.microsoft.com/office/drawing/2014/main" id="{D9F741E7-C4D7-4D29-8861-FFBFF544A23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87091" y="1391321"/>
            <a:ext cx="274698" cy="274698"/>
          </a:xfrm>
          <a:prstGeom prst="rect">
            <a:avLst/>
          </a:prstGeom>
        </p:spPr>
      </p:pic>
      <p:pic>
        <p:nvPicPr>
          <p:cNvPr id="95" name="Graphic 94" descr="Statistics">
            <a:extLst>
              <a:ext uri="{FF2B5EF4-FFF2-40B4-BE49-F238E27FC236}">
                <a16:creationId xmlns:a16="http://schemas.microsoft.com/office/drawing/2014/main" id="{AA30C348-5B30-4002-9675-B788A8CD5CD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61731" y="462877"/>
            <a:ext cx="274698" cy="274698"/>
          </a:xfrm>
          <a:prstGeom prst="rect">
            <a:avLst/>
          </a:prstGeom>
        </p:spPr>
      </p:pic>
    </p:spTree>
    <p:extLst>
      <p:ext uri="{BB962C8B-B14F-4D97-AF65-F5344CB8AC3E}">
        <p14:creationId xmlns:p14="http://schemas.microsoft.com/office/powerpoint/2010/main" val="725086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heel(1)">
                                      <p:cBhvr>
                                        <p:cTn id="15" dur="2000"/>
                                        <p:tgtEl>
                                          <p:spTgt spid="6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2000"/>
                                        <p:tgtEl>
                                          <p:spTgt spid="4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heel(1)">
                                      <p:cBhvr>
                                        <p:cTn id="33" dur="2000"/>
                                        <p:tgtEl>
                                          <p:spTgt spid="5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heel(1)">
                                      <p:cBhvr>
                                        <p:cTn id="42" dur="2000"/>
                                        <p:tgtEl>
                                          <p:spTgt spid="69"/>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heel(1)">
                                      <p:cBhvr>
                                        <p:cTn id="51" dur="2000"/>
                                        <p:tgtEl>
                                          <p:spTgt spid="72"/>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heel(1)">
                                      <p:cBhvr>
                                        <p:cTn id="60" dur="2000"/>
                                        <p:tgtEl>
                                          <p:spTgt spid="54"/>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heel(1)">
                                      <p:cBhvr>
                                        <p:cTn id="69" dur="2000"/>
                                        <p:tgtEl>
                                          <p:spTgt spid="57"/>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heel(1)">
                                      <p:cBhvr>
                                        <p:cTn id="78" dur="2000"/>
                                        <p:tgtEl>
                                          <p:spTgt spid="60"/>
                                        </p:tgtEl>
                                      </p:cBhvr>
                                    </p:animEffect>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heel(1)">
                                      <p:cBhvr>
                                        <p:cTn id="87" dur="2000"/>
                                        <p:tgtEl>
                                          <p:spTgt spid="63"/>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500"/>
                                        <p:tgtEl>
                                          <p:spTgt spid="94"/>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nodeType="click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wheel(1)">
                                      <p:cBhvr>
                                        <p:cTn id="96" dur="2000"/>
                                        <p:tgtEl>
                                          <p:spTgt spid="78"/>
                                        </p:tgtEl>
                                      </p:cBhvr>
                                    </p:animEffect>
                                  </p:childTnLst>
                                </p:cTn>
                              </p:par>
                            </p:childTnLst>
                          </p:cTn>
                        </p:par>
                        <p:par>
                          <p:cTn id="97" fill="hold">
                            <p:stCondLst>
                              <p:cond delay="2000"/>
                            </p:stCondLst>
                            <p:childTnLst>
                              <p:par>
                                <p:cTn id="98" presetID="10" presetClass="entr" presetSubtype="0" fill="hold" nodeType="after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Executive </a:t>
            </a:r>
            <a:r>
              <a:rPr lang="en-US" sz="2800" dirty="0">
                <a:latin typeface="Book Antiqua" panose="02040602050305030304" pitchFamily="18" charset="0"/>
              </a:rPr>
              <a:t>Summary</a:t>
            </a:r>
            <a:endParaRPr lang="en-US" sz="2800" dirty="0">
              <a:highlight>
                <a:srgbClr val="FFCD00"/>
              </a:highlight>
              <a:latin typeface="Book Antiqua" panose="02040602050305030304" pitchFamily="18" charset="0"/>
            </a:endParaRP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4318000" y="1091884"/>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9" name="TextBox 8">
            <a:extLst>
              <a:ext uri="{FF2B5EF4-FFF2-40B4-BE49-F238E27FC236}">
                <a16:creationId xmlns:a16="http://schemas.microsoft.com/office/drawing/2014/main" id="{7E7DD0F5-D6B1-4A84-BECF-F3BEFF18A772}"/>
              </a:ext>
            </a:extLst>
          </p:cNvPr>
          <p:cNvSpPr txBox="1"/>
          <p:nvPr/>
        </p:nvSpPr>
        <p:spPr>
          <a:xfrm>
            <a:off x="4724755" y="130585"/>
            <a:ext cx="2943434" cy="646331"/>
          </a:xfrm>
          <a:prstGeom prst="rect">
            <a:avLst/>
          </a:prstGeom>
          <a:noFill/>
        </p:spPr>
        <p:txBody>
          <a:bodyPr wrap="none" rtlCol="0">
            <a:spAutoFit/>
          </a:bodyPr>
          <a:lstStyle/>
          <a:p>
            <a:pPr algn="ctr"/>
            <a:r>
              <a:rPr lang="en-US" sz="3600" b="1" dirty="0">
                <a:latin typeface="Ink Free" panose="03080402000500000000" pitchFamily="66" charset="0"/>
              </a:rPr>
              <a:t>Keep It Brief</a:t>
            </a:r>
          </a:p>
        </p:txBody>
      </p:sp>
    </p:spTree>
    <p:extLst>
      <p:ext uri="{BB962C8B-B14F-4D97-AF65-F5344CB8AC3E}">
        <p14:creationId xmlns:p14="http://schemas.microsoft.com/office/powerpoint/2010/main" val="731812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a:xfrm>
            <a:off x="1505428" y="1080491"/>
            <a:ext cx="3878400" cy="435600"/>
          </a:xfrm>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Market </a:t>
            </a:r>
            <a:r>
              <a:rPr lang="en-US" sz="2800" b="1" dirty="0">
                <a:latin typeface="Book Antiqua" panose="02040602050305030304" pitchFamily="18" charset="0"/>
                <a:sym typeface="Lora"/>
              </a:rPr>
              <a:t>Research</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0" name="TextBox 9">
            <a:extLst>
              <a:ext uri="{FF2B5EF4-FFF2-40B4-BE49-F238E27FC236}">
                <a16:creationId xmlns:a16="http://schemas.microsoft.com/office/drawing/2014/main" id="{004AAE8E-42F6-4A7D-BEC8-C6E297ADDDFF}"/>
              </a:ext>
            </a:extLst>
          </p:cNvPr>
          <p:cNvSpPr txBox="1"/>
          <p:nvPr/>
        </p:nvSpPr>
        <p:spPr>
          <a:xfrm>
            <a:off x="316823" y="841010"/>
            <a:ext cx="8485416" cy="461665"/>
          </a:xfrm>
          <a:prstGeom prst="rect">
            <a:avLst/>
          </a:prstGeom>
          <a:noFill/>
        </p:spPr>
        <p:txBody>
          <a:bodyPr wrap="square" rtlCol="0">
            <a:spAutoFit/>
          </a:bodyPr>
          <a:lstStyle/>
          <a:p>
            <a:pPr algn="ctr"/>
            <a:r>
              <a:rPr lang="en-US" sz="2400" b="1" dirty="0">
                <a:solidFill>
                  <a:srgbClr val="2B59A6"/>
                </a:solidFill>
                <a:latin typeface="Book Antiqua" panose="02040602050305030304" pitchFamily="18" charset="0"/>
              </a:rPr>
              <a:t>Even Reliance need a Market Research.</a:t>
            </a:r>
            <a:endParaRPr lang="en-JE" sz="2400" dirty="0">
              <a:solidFill>
                <a:srgbClr val="2B59A6"/>
              </a:solidFill>
            </a:endParaRPr>
          </a:p>
        </p:txBody>
      </p:sp>
      <p:sp>
        <p:nvSpPr>
          <p:cNvPr id="11" name="Text Placeholder 10">
            <a:extLst>
              <a:ext uri="{FF2B5EF4-FFF2-40B4-BE49-F238E27FC236}">
                <a16:creationId xmlns:a16="http://schemas.microsoft.com/office/drawing/2014/main" id="{5E82A97B-C0B8-4ED5-A96A-3E5C436938E1}"/>
              </a:ext>
            </a:extLst>
          </p:cNvPr>
          <p:cNvSpPr>
            <a:spLocks noGrp="1"/>
          </p:cNvSpPr>
          <p:nvPr>
            <p:ph type="body" idx="1"/>
          </p:nvPr>
        </p:nvSpPr>
        <p:spPr>
          <a:xfrm>
            <a:off x="316823" y="1293208"/>
            <a:ext cx="8753302" cy="3112200"/>
          </a:xfrm>
        </p:spPr>
        <p:txBody>
          <a:bodyPr/>
          <a:lstStyle/>
          <a:p>
            <a:pPr marL="365760">
              <a:lnSpc>
                <a:spcPct val="150000"/>
              </a:lnSpc>
              <a:spcBef>
                <a:spcPts val="0"/>
              </a:spcBef>
              <a:spcAft>
                <a:spcPts val="600"/>
              </a:spcAft>
            </a:pPr>
            <a:r>
              <a:rPr lang="en-US" sz="1900" b="1" dirty="0">
                <a:highlight>
                  <a:srgbClr val="FFCD00"/>
                </a:highlight>
                <a:latin typeface="Book Antiqua" panose="02040602050305030304" pitchFamily="18" charset="0"/>
                <a:cs typeface="Arial"/>
              </a:rPr>
              <a:t>What is Market Research?</a:t>
            </a:r>
            <a:r>
              <a:rPr lang="en-US" sz="1900" dirty="0">
                <a:latin typeface="Book Antiqua" panose="02040602050305030304" pitchFamily="18" charset="0"/>
              </a:rPr>
              <a:t> - </a:t>
            </a:r>
            <a:r>
              <a:rPr lang="en-US" sz="1900" b="0" i="0" dirty="0">
                <a:solidFill>
                  <a:srgbClr val="24292D"/>
                </a:solidFill>
                <a:effectLst/>
                <a:latin typeface="Book Antiqua" panose="02040602050305030304" pitchFamily="18" charset="0"/>
              </a:rPr>
              <a:t>Market research is the process of gathering information about your potential customers. </a:t>
            </a:r>
            <a:endParaRPr lang="en-US" sz="1900" dirty="0">
              <a:latin typeface="Book Antiqua" panose="02040602050305030304" pitchFamily="18" charset="0"/>
            </a:endParaRPr>
          </a:p>
          <a:p>
            <a:pPr marL="365760">
              <a:lnSpc>
                <a:spcPct val="150000"/>
              </a:lnSpc>
              <a:spcBef>
                <a:spcPts val="0"/>
              </a:spcBef>
              <a:spcAft>
                <a:spcPts val="600"/>
              </a:spcAft>
            </a:pPr>
            <a:r>
              <a:rPr lang="en-US" sz="1900" b="1" dirty="0">
                <a:highlight>
                  <a:srgbClr val="FFCD00"/>
                </a:highlight>
                <a:latin typeface="Book Antiqua" panose="02040602050305030304" pitchFamily="18" charset="0"/>
                <a:cs typeface="Arial"/>
              </a:rPr>
              <a:t>Why to do Market Research?</a:t>
            </a:r>
            <a:r>
              <a:rPr lang="en-US" sz="1900" dirty="0">
                <a:latin typeface="Book Antiqua" panose="02040602050305030304" pitchFamily="18" charset="0"/>
              </a:rPr>
              <a:t> - If you don’t understand your customer, you don’t know how you can help solve their problems</a:t>
            </a:r>
          </a:p>
          <a:p>
            <a:pPr marL="365760">
              <a:lnSpc>
                <a:spcPct val="150000"/>
              </a:lnSpc>
              <a:spcBef>
                <a:spcPts val="0"/>
              </a:spcBef>
              <a:spcAft>
                <a:spcPts val="600"/>
              </a:spcAft>
            </a:pPr>
            <a:r>
              <a:rPr lang="en-US" sz="1900" b="1" dirty="0">
                <a:highlight>
                  <a:srgbClr val="FFCD00"/>
                </a:highlight>
                <a:latin typeface="Book Antiqua" panose="02040602050305030304" pitchFamily="18" charset="0"/>
                <a:cs typeface="Arial"/>
              </a:rPr>
              <a:t>Marketing Research Necessary?</a:t>
            </a:r>
            <a:r>
              <a:rPr lang="en-US" sz="1900" dirty="0">
                <a:latin typeface="Book Antiqua" panose="02040602050305030304" pitchFamily="18" charset="0"/>
              </a:rPr>
              <a:t> – No Study would lead you targeting wrong customer at wrong timing.</a:t>
            </a:r>
          </a:p>
          <a:p>
            <a:pPr marL="365760">
              <a:lnSpc>
                <a:spcPct val="150000"/>
              </a:lnSpc>
              <a:spcBef>
                <a:spcPts val="0"/>
              </a:spcBef>
              <a:spcAft>
                <a:spcPts val="600"/>
              </a:spcAft>
            </a:pPr>
            <a:r>
              <a:rPr lang="en-US" sz="1900" b="1" dirty="0">
                <a:highlight>
                  <a:srgbClr val="FFCD00"/>
                </a:highlight>
                <a:latin typeface="Book Antiqua" panose="02040602050305030304" pitchFamily="18" charset="0"/>
                <a:cs typeface="Arial"/>
              </a:rPr>
              <a:t>How to Do a Market Research?</a:t>
            </a:r>
            <a:r>
              <a:rPr lang="en-US" sz="1900" dirty="0">
                <a:latin typeface="Book Antiqua" panose="02040602050305030304" pitchFamily="18" charset="0"/>
              </a:rPr>
              <a:t> -</a:t>
            </a:r>
          </a:p>
          <a:p>
            <a:pPr marL="365760">
              <a:lnSpc>
                <a:spcPct val="150000"/>
              </a:lnSpc>
              <a:spcBef>
                <a:spcPts val="0"/>
              </a:spcBef>
              <a:spcAft>
                <a:spcPts val="600"/>
              </a:spcAft>
            </a:pPr>
            <a:endParaRPr lang="en-US" sz="1900" dirty="0">
              <a:latin typeface="Book Antiqua" panose="02040602050305030304" pitchFamily="18" charset="0"/>
            </a:endParaRPr>
          </a:p>
          <a:p>
            <a:pPr marL="365760">
              <a:lnSpc>
                <a:spcPct val="150000"/>
              </a:lnSpc>
              <a:spcBef>
                <a:spcPts val="0"/>
              </a:spcBef>
              <a:spcAft>
                <a:spcPts val="600"/>
              </a:spcAft>
            </a:pPr>
            <a:endParaRPr lang="en-US" sz="1900" dirty="0">
              <a:latin typeface="Book Antiqua" panose="02040602050305030304" pitchFamily="18" charset="0"/>
            </a:endParaRPr>
          </a:p>
          <a:p>
            <a:pPr marL="365760">
              <a:lnSpc>
                <a:spcPct val="150000"/>
              </a:lnSpc>
              <a:spcBef>
                <a:spcPts val="0"/>
              </a:spcBef>
              <a:spcAft>
                <a:spcPts val="600"/>
              </a:spcAft>
            </a:pPr>
            <a:endParaRPr lang="en-IN" sz="1900" dirty="0">
              <a:latin typeface="Book Antiqua" panose="02040602050305030304" pitchFamily="18" charset="0"/>
            </a:endParaRPr>
          </a:p>
        </p:txBody>
      </p:sp>
    </p:spTree>
    <p:extLst>
      <p:ext uri="{BB962C8B-B14F-4D97-AF65-F5344CB8AC3E}">
        <p14:creationId xmlns:p14="http://schemas.microsoft.com/office/powerpoint/2010/main" val="381157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a:xfrm>
            <a:off x="1505428" y="1080491"/>
            <a:ext cx="3878400" cy="435600"/>
          </a:xfrm>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Market </a:t>
            </a:r>
            <a:r>
              <a:rPr lang="en-US" sz="2800" b="1" dirty="0">
                <a:latin typeface="Book Antiqua" panose="02040602050305030304" pitchFamily="18" charset="0"/>
                <a:sym typeface="Lora"/>
              </a:rPr>
              <a:t>Research</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612249" y="1719635"/>
            <a:ext cx="8479677" cy="2291313"/>
          </a:xfrm>
        </p:spPr>
        <p:txBody>
          <a:bodyPr/>
          <a:lstStyle/>
          <a:p>
            <a:pPr marL="76200" indent="0">
              <a:lnSpc>
                <a:spcPct val="150000"/>
              </a:lnSpc>
              <a:buNone/>
            </a:pPr>
            <a:r>
              <a:rPr lang="en-US" sz="1800" dirty="0">
                <a:latin typeface="Book Antiqua" panose="02040602050305030304" pitchFamily="18" charset="0"/>
              </a:rPr>
              <a:t>Consider the following factors when segmenting your audience:</a:t>
            </a:r>
          </a:p>
          <a:p>
            <a:pPr>
              <a:lnSpc>
                <a:spcPct val="150000"/>
              </a:lnSpc>
            </a:pPr>
            <a:r>
              <a:rPr lang="en-US" sz="1800" b="1" dirty="0">
                <a:highlight>
                  <a:srgbClr val="FFCD00"/>
                </a:highlight>
                <a:latin typeface="Book Antiqua" panose="02040602050305030304" pitchFamily="18" charset="0"/>
                <a:cs typeface="Arial"/>
                <a:sym typeface="Arial"/>
              </a:rPr>
              <a:t>Demographic </a:t>
            </a:r>
            <a:r>
              <a:rPr lang="en-US" sz="1800" dirty="0">
                <a:latin typeface="Book Antiqua" panose="02040602050305030304" pitchFamily="18" charset="0"/>
                <a:cs typeface="Arial"/>
                <a:sym typeface="Arial"/>
              </a:rPr>
              <a:t>- What age group? What gender? What is your Target Market?</a:t>
            </a:r>
          </a:p>
          <a:p>
            <a:pPr>
              <a:lnSpc>
                <a:spcPct val="150000"/>
              </a:lnSpc>
            </a:pPr>
            <a:r>
              <a:rPr lang="en-US" sz="1800" b="1" dirty="0">
                <a:highlight>
                  <a:srgbClr val="FFCD00"/>
                </a:highlight>
                <a:latin typeface="Book Antiqua" panose="02040602050305030304" pitchFamily="18" charset="0"/>
                <a:cs typeface="Arial"/>
                <a:sym typeface="Arial"/>
              </a:rPr>
              <a:t>Talk</a:t>
            </a:r>
            <a:r>
              <a:rPr lang="en-US" sz="1800" dirty="0">
                <a:latin typeface="Book Antiqua" panose="02040602050305030304" pitchFamily="18" charset="0"/>
                <a:cs typeface="Arial"/>
                <a:sym typeface="Arial"/>
              </a:rPr>
              <a:t> – Talk to your Potential customers.</a:t>
            </a:r>
          </a:p>
          <a:p>
            <a:pPr>
              <a:lnSpc>
                <a:spcPct val="150000"/>
              </a:lnSpc>
            </a:pPr>
            <a:r>
              <a:rPr lang="en-US" sz="1800" b="1" dirty="0">
                <a:highlight>
                  <a:srgbClr val="FFCD00"/>
                </a:highlight>
                <a:latin typeface="Book Antiqua" panose="02040602050305030304" pitchFamily="18" charset="0"/>
                <a:cs typeface="Arial"/>
                <a:sym typeface="Arial"/>
              </a:rPr>
              <a:t>Size</a:t>
            </a:r>
            <a:r>
              <a:rPr lang="en-US" sz="1800" dirty="0">
                <a:latin typeface="Book Antiqua" panose="02040602050305030304" pitchFamily="18" charset="0"/>
                <a:cs typeface="Arial"/>
                <a:sym typeface="Arial"/>
              </a:rPr>
              <a:t>- Find out how big your Market is?</a:t>
            </a:r>
          </a:p>
          <a:p>
            <a:pPr>
              <a:lnSpc>
                <a:spcPct val="150000"/>
              </a:lnSpc>
            </a:pPr>
            <a:r>
              <a:rPr lang="en-US" sz="1800" b="1" dirty="0">
                <a:highlight>
                  <a:srgbClr val="FFCD00"/>
                </a:highlight>
                <a:latin typeface="Book Antiqua" panose="02040602050305030304" pitchFamily="18" charset="0"/>
                <a:cs typeface="Arial"/>
                <a:sym typeface="Arial"/>
              </a:rPr>
              <a:t>Write it</a:t>
            </a:r>
            <a:r>
              <a:rPr lang="en-US" sz="1800" dirty="0">
                <a:latin typeface="Book Antiqua" panose="02040602050305030304" pitchFamily="18" charset="0"/>
                <a:cs typeface="Arial"/>
                <a:sym typeface="Arial"/>
              </a:rPr>
              <a:t> – Document your findings.</a:t>
            </a:r>
          </a:p>
        </p:txBody>
      </p:sp>
      <p:sp>
        <p:nvSpPr>
          <p:cNvPr id="9" name="TextBox 8">
            <a:extLst>
              <a:ext uri="{FF2B5EF4-FFF2-40B4-BE49-F238E27FC236}">
                <a16:creationId xmlns:a16="http://schemas.microsoft.com/office/drawing/2014/main" id="{7E7DD0F5-D6B1-4A84-BECF-F3BEFF18A772}"/>
              </a:ext>
            </a:extLst>
          </p:cNvPr>
          <p:cNvSpPr txBox="1"/>
          <p:nvPr/>
        </p:nvSpPr>
        <p:spPr>
          <a:xfrm rot="20260240">
            <a:off x="5386947" y="513548"/>
            <a:ext cx="2567868" cy="523220"/>
          </a:xfrm>
          <a:prstGeom prst="rect">
            <a:avLst/>
          </a:prstGeom>
          <a:noFill/>
        </p:spPr>
        <p:txBody>
          <a:bodyPr wrap="square" rtlCol="0">
            <a:spAutoFit/>
          </a:bodyPr>
          <a:lstStyle/>
          <a:p>
            <a:pPr algn="ctr"/>
            <a:r>
              <a:rPr lang="en-US" sz="2800" b="1" dirty="0">
                <a:latin typeface="Ink Free" panose="03080402000500000000" pitchFamily="66" charset="0"/>
              </a:rPr>
              <a:t>Keep It Simple</a:t>
            </a:r>
          </a:p>
        </p:txBody>
      </p:sp>
      <p:sp>
        <p:nvSpPr>
          <p:cNvPr id="10" name="TextBox 9">
            <a:extLst>
              <a:ext uri="{FF2B5EF4-FFF2-40B4-BE49-F238E27FC236}">
                <a16:creationId xmlns:a16="http://schemas.microsoft.com/office/drawing/2014/main" id="{004AAE8E-42F6-4A7D-BEC8-C6E297ADDDFF}"/>
              </a:ext>
            </a:extLst>
          </p:cNvPr>
          <p:cNvSpPr txBox="1"/>
          <p:nvPr/>
        </p:nvSpPr>
        <p:spPr>
          <a:xfrm>
            <a:off x="450766" y="1226121"/>
            <a:ext cx="8485416" cy="369332"/>
          </a:xfrm>
          <a:prstGeom prst="rect">
            <a:avLst/>
          </a:prstGeom>
          <a:noFill/>
        </p:spPr>
        <p:txBody>
          <a:bodyPr wrap="square" rtlCol="0">
            <a:spAutoFit/>
          </a:bodyPr>
          <a:lstStyle/>
          <a:p>
            <a:r>
              <a:rPr lang="en-US" sz="1800" b="1" dirty="0">
                <a:solidFill>
                  <a:schemeClr val="tx1"/>
                </a:solidFill>
                <a:latin typeface="Book Antiqua" panose="02040602050305030304" pitchFamily="18" charset="0"/>
              </a:rPr>
              <a:t>Without a viable market for your product or service, your business is doomed.</a:t>
            </a:r>
            <a:endParaRPr lang="en-JE" sz="1800" dirty="0">
              <a:solidFill>
                <a:schemeClr val="tx1"/>
              </a:solidFill>
            </a:endParaRPr>
          </a:p>
        </p:txBody>
      </p:sp>
    </p:spTree>
    <p:extLst>
      <p:ext uri="{BB962C8B-B14F-4D97-AF65-F5344CB8AC3E}">
        <p14:creationId xmlns:p14="http://schemas.microsoft.com/office/powerpoint/2010/main" val="2700162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a:xfrm>
            <a:off x="1505428" y="1080491"/>
            <a:ext cx="3878400" cy="435600"/>
          </a:xfrm>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1244211" y="238711"/>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Competitor </a:t>
            </a:r>
            <a:r>
              <a:rPr lang="en-US" sz="2800" b="1" dirty="0">
                <a:latin typeface="Book Antiqua" panose="02040602050305030304" pitchFamily="18" charset="0"/>
                <a:sym typeface="Lora"/>
              </a:rPr>
              <a:t>Analysis</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69717" y="1132552"/>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0" name="Text Placeholder 10">
            <a:extLst>
              <a:ext uri="{FF2B5EF4-FFF2-40B4-BE49-F238E27FC236}">
                <a16:creationId xmlns:a16="http://schemas.microsoft.com/office/drawing/2014/main" id="{C138D424-8B42-46C4-988B-192D8D9EC0BF}"/>
              </a:ext>
            </a:extLst>
          </p:cNvPr>
          <p:cNvSpPr txBox="1">
            <a:spLocks/>
          </p:cNvSpPr>
          <p:nvPr/>
        </p:nvSpPr>
        <p:spPr>
          <a:xfrm>
            <a:off x="338625" y="1716080"/>
            <a:ext cx="8753302" cy="311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365760">
              <a:spcBef>
                <a:spcPts val="0"/>
              </a:spcBef>
              <a:spcAft>
                <a:spcPts val="1200"/>
              </a:spcAft>
            </a:pPr>
            <a:r>
              <a:rPr lang="en-US" sz="1900" b="1" dirty="0">
                <a:highlight>
                  <a:srgbClr val="FFCD00"/>
                </a:highlight>
                <a:latin typeface="Book Antiqua" panose="02040602050305030304" pitchFamily="18" charset="0"/>
                <a:cs typeface="Arial"/>
              </a:rPr>
              <a:t>Who is My Competitor?</a:t>
            </a:r>
            <a:r>
              <a:rPr lang="en-US" sz="1900" dirty="0">
                <a:latin typeface="Book Antiqua" panose="02040602050305030304" pitchFamily="18" charset="0"/>
              </a:rPr>
              <a:t> – </a:t>
            </a:r>
            <a:r>
              <a:rPr lang="en-US" sz="1900" dirty="0">
                <a:solidFill>
                  <a:srgbClr val="24292D"/>
                </a:solidFill>
                <a:latin typeface="Book Antiqua" panose="02040602050305030304" pitchFamily="18" charset="0"/>
              </a:rPr>
              <a:t>All those people who are solving same problem you are solving are your Competitor (no matter </a:t>
            </a:r>
            <a:r>
              <a:rPr lang="en-US" sz="1900" b="1" dirty="0">
                <a:solidFill>
                  <a:srgbClr val="24292D"/>
                </a:solidFill>
                <a:latin typeface="Book Antiqua" panose="02040602050305030304" pitchFamily="18" charset="0"/>
              </a:rPr>
              <a:t>Small </a:t>
            </a:r>
            <a:r>
              <a:rPr lang="en-US" sz="1900" dirty="0">
                <a:solidFill>
                  <a:srgbClr val="24292D"/>
                </a:solidFill>
                <a:latin typeface="Book Antiqua" panose="02040602050305030304" pitchFamily="18" charset="0"/>
              </a:rPr>
              <a:t>or </a:t>
            </a:r>
            <a:r>
              <a:rPr lang="en-US" sz="1900" b="1" dirty="0">
                <a:solidFill>
                  <a:srgbClr val="24292D"/>
                </a:solidFill>
                <a:latin typeface="Book Antiqua" panose="02040602050305030304" pitchFamily="18" charset="0"/>
              </a:rPr>
              <a:t>Big</a:t>
            </a:r>
            <a:r>
              <a:rPr lang="en-US" sz="1900" dirty="0">
                <a:solidFill>
                  <a:srgbClr val="24292D"/>
                </a:solidFill>
                <a:latin typeface="Book Antiqua" panose="02040602050305030304" pitchFamily="18" charset="0"/>
              </a:rPr>
              <a:t>, </a:t>
            </a:r>
            <a:r>
              <a:rPr lang="en-US" sz="1900" b="1" dirty="0">
                <a:solidFill>
                  <a:srgbClr val="24292D"/>
                </a:solidFill>
                <a:latin typeface="Book Antiqua" panose="02040602050305030304" pitchFamily="18" charset="0"/>
              </a:rPr>
              <a:t>Direct </a:t>
            </a:r>
            <a:r>
              <a:rPr lang="en-US" sz="1900" dirty="0">
                <a:solidFill>
                  <a:srgbClr val="24292D"/>
                </a:solidFill>
                <a:latin typeface="Book Antiqua" panose="02040602050305030304" pitchFamily="18" charset="0"/>
              </a:rPr>
              <a:t>or </a:t>
            </a:r>
            <a:r>
              <a:rPr lang="en-US" sz="1900" b="1" dirty="0">
                <a:solidFill>
                  <a:srgbClr val="24292D"/>
                </a:solidFill>
                <a:latin typeface="Book Antiqua" panose="02040602050305030304" pitchFamily="18" charset="0"/>
              </a:rPr>
              <a:t>Indirect</a:t>
            </a:r>
            <a:r>
              <a:rPr lang="en-US" sz="1900" dirty="0">
                <a:solidFill>
                  <a:srgbClr val="24292D"/>
                </a:solidFill>
                <a:latin typeface="Book Antiqua" panose="02040602050305030304" pitchFamily="18" charset="0"/>
              </a:rPr>
              <a:t>)</a:t>
            </a:r>
            <a:endParaRPr lang="en-US" sz="1900" dirty="0">
              <a:latin typeface="Book Antiqua" panose="02040602050305030304" pitchFamily="18" charset="0"/>
            </a:endParaRPr>
          </a:p>
          <a:p>
            <a:pPr marL="365760">
              <a:spcBef>
                <a:spcPts val="0"/>
              </a:spcBef>
              <a:spcAft>
                <a:spcPts val="1200"/>
              </a:spcAft>
            </a:pPr>
            <a:r>
              <a:rPr lang="en-US" sz="1900" b="1" dirty="0">
                <a:highlight>
                  <a:srgbClr val="FFCD00"/>
                </a:highlight>
                <a:latin typeface="Book Antiqua" panose="02040602050305030304" pitchFamily="18" charset="0"/>
                <a:cs typeface="Arial"/>
              </a:rPr>
              <a:t>Why to do Competitor Analysis?</a:t>
            </a:r>
            <a:r>
              <a:rPr lang="en-US" sz="1900" dirty="0">
                <a:latin typeface="Book Antiqua" panose="02040602050305030304" pitchFamily="18" charset="0"/>
              </a:rPr>
              <a:t> - If you don’t understand how your Competitor serve his customer, you don’t know how to improve.</a:t>
            </a:r>
          </a:p>
          <a:p>
            <a:pPr marL="365760">
              <a:spcBef>
                <a:spcPts val="0"/>
              </a:spcBef>
              <a:spcAft>
                <a:spcPts val="1200"/>
              </a:spcAft>
            </a:pPr>
            <a:r>
              <a:rPr lang="en-US" sz="1900" b="1" dirty="0">
                <a:highlight>
                  <a:srgbClr val="FFCD00"/>
                </a:highlight>
                <a:latin typeface="Book Antiqua" panose="02040602050305030304" pitchFamily="18" charset="0"/>
                <a:cs typeface="Arial"/>
              </a:rPr>
              <a:t>Competitor Analysis Necessary?</a:t>
            </a:r>
            <a:r>
              <a:rPr lang="en-US" sz="1900" dirty="0">
                <a:latin typeface="Book Antiqua" panose="02040602050305030304" pitchFamily="18" charset="0"/>
              </a:rPr>
              <a:t> –  To understand the </a:t>
            </a:r>
            <a:r>
              <a:rPr lang="en-US" sz="1900" b="1" dirty="0">
                <a:latin typeface="Book Antiqua" panose="02040602050305030304" pitchFamily="18" charset="0"/>
              </a:rPr>
              <a:t>STRENGTHS </a:t>
            </a:r>
            <a:r>
              <a:rPr lang="en-US" sz="1900" dirty="0">
                <a:latin typeface="Book Antiqua" panose="02040602050305030304" pitchFamily="18" charset="0"/>
              </a:rPr>
              <a:t>and </a:t>
            </a:r>
            <a:r>
              <a:rPr lang="en-US" sz="1900" b="1" dirty="0">
                <a:latin typeface="Book Antiqua" panose="02040602050305030304" pitchFamily="18" charset="0"/>
              </a:rPr>
              <a:t>WEAKNESSES </a:t>
            </a:r>
            <a:r>
              <a:rPr lang="en-US" sz="1900" dirty="0">
                <a:latin typeface="Book Antiqua" panose="02040602050305030304" pitchFamily="18" charset="0"/>
              </a:rPr>
              <a:t>of the your competitors.</a:t>
            </a:r>
          </a:p>
          <a:p>
            <a:pPr marL="365760">
              <a:spcBef>
                <a:spcPts val="0"/>
              </a:spcBef>
              <a:spcAft>
                <a:spcPts val="600"/>
              </a:spcAft>
            </a:pPr>
            <a:r>
              <a:rPr lang="en-US" sz="1900" b="1" dirty="0">
                <a:highlight>
                  <a:srgbClr val="FFCD00"/>
                </a:highlight>
                <a:latin typeface="Book Antiqua" panose="02040602050305030304" pitchFamily="18" charset="0"/>
                <a:cs typeface="Arial"/>
              </a:rPr>
              <a:t>How to Do a Competitor Analysis ?</a:t>
            </a:r>
            <a:r>
              <a:rPr lang="en-US" sz="1900" dirty="0">
                <a:latin typeface="Book Antiqua" panose="02040602050305030304" pitchFamily="18" charset="0"/>
              </a:rPr>
              <a:t> -</a:t>
            </a:r>
          </a:p>
          <a:p>
            <a:pPr marL="365760">
              <a:spcBef>
                <a:spcPts val="0"/>
              </a:spcBef>
              <a:spcAft>
                <a:spcPts val="600"/>
              </a:spcAft>
            </a:pPr>
            <a:endParaRPr lang="en-US" sz="1900" dirty="0">
              <a:latin typeface="Book Antiqua" panose="02040602050305030304" pitchFamily="18" charset="0"/>
            </a:endParaRPr>
          </a:p>
          <a:p>
            <a:pPr marL="365760">
              <a:spcBef>
                <a:spcPts val="0"/>
              </a:spcBef>
              <a:spcAft>
                <a:spcPts val="600"/>
              </a:spcAft>
            </a:pPr>
            <a:endParaRPr lang="en-US" sz="1900" dirty="0">
              <a:latin typeface="Book Antiqua" panose="02040602050305030304" pitchFamily="18" charset="0"/>
            </a:endParaRPr>
          </a:p>
          <a:p>
            <a:pPr marL="365760">
              <a:spcBef>
                <a:spcPts val="0"/>
              </a:spcBef>
              <a:spcAft>
                <a:spcPts val="600"/>
              </a:spcAft>
            </a:pPr>
            <a:endParaRPr lang="en-IN" sz="1900" dirty="0">
              <a:latin typeface="Book Antiqua" panose="02040602050305030304" pitchFamily="18" charset="0"/>
            </a:endParaRPr>
          </a:p>
        </p:txBody>
      </p:sp>
      <p:sp>
        <p:nvSpPr>
          <p:cNvPr id="12" name="TextBox 11">
            <a:extLst>
              <a:ext uri="{FF2B5EF4-FFF2-40B4-BE49-F238E27FC236}">
                <a16:creationId xmlns:a16="http://schemas.microsoft.com/office/drawing/2014/main" id="{22B1B6FE-64D8-40B9-9882-D2F5891D3102}"/>
              </a:ext>
            </a:extLst>
          </p:cNvPr>
          <p:cNvSpPr txBox="1"/>
          <p:nvPr/>
        </p:nvSpPr>
        <p:spPr>
          <a:xfrm>
            <a:off x="194080" y="992105"/>
            <a:ext cx="8485416" cy="461665"/>
          </a:xfrm>
          <a:prstGeom prst="rect">
            <a:avLst/>
          </a:prstGeom>
          <a:noFill/>
        </p:spPr>
        <p:txBody>
          <a:bodyPr wrap="square" rtlCol="0">
            <a:spAutoFit/>
          </a:bodyPr>
          <a:lstStyle/>
          <a:p>
            <a:pPr algn="ctr"/>
            <a:r>
              <a:rPr lang="en-US" sz="2400" b="1" dirty="0">
                <a:solidFill>
                  <a:srgbClr val="2B59A6"/>
                </a:solidFill>
                <a:latin typeface="Book Antiqua" panose="02040602050305030304" pitchFamily="18" charset="0"/>
              </a:rPr>
              <a:t>Even Amitabh Bachchan have a Competitor.</a:t>
            </a:r>
            <a:endParaRPr lang="en-JE" sz="2400" dirty="0">
              <a:solidFill>
                <a:srgbClr val="2B59A6"/>
              </a:solidFill>
            </a:endParaRPr>
          </a:p>
        </p:txBody>
      </p:sp>
    </p:spTree>
    <p:extLst>
      <p:ext uri="{BB962C8B-B14F-4D97-AF65-F5344CB8AC3E}">
        <p14:creationId xmlns:p14="http://schemas.microsoft.com/office/powerpoint/2010/main" val="1752810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4D20B-AEBF-4A65-95A3-764501C93F4F}"/>
              </a:ext>
            </a:extLst>
          </p:cNvPr>
          <p:cNvSpPr>
            <a:spLocks noGrp="1"/>
          </p:cNvSpPr>
          <p:nvPr>
            <p:ph type="body" idx="1"/>
          </p:nvPr>
        </p:nvSpPr>
        <p:spPr>
          <a:xfrm>
            <a:off x="1099989" y="2028101"/>
            <a:ext cx="6850364" cy="797230"/>
          </a:xfrm>
        </p:spPr>
        <p:txBody>
          <a:bodyPr/>
          <a:lstStyle/>
          <a:p>
            <a:pPr marL="76200" indent="0">
              <a:buNone/>
            </a:pPr>
            <a:r>
              <a:rPr lang="en-IN" sz="3600" b="1" i="0" dirty="0" err="1">
                <a:highlight>
                  <a:srgbClr val="FFCD00"/>
                </a:highlight>
              </a:rPr>
              <a:t>Aqa</a:t>
            </a:r>
            <a:r>
              <a:rPr lang="en-IN" sz="3600" b="1" i="0" dirty="0">
                <a:highlight>
                  <a:srgbClr val="FFCD00"/>
                </a:highlight>
              </a:rPr>
              <a:t> </a:t>
            </a:r>
            <a:r>
              <a:rPr lang="en-IN" sz="3600" b="1" i="0" dirty="0" err="1">
                <a:highlight>
                  <a:srgbClr val="FFCD00"/>
                </a:highlight>
              </a:rPr>
              <a:t>Moula</a:t>
            </a:r>
            <a:r>
              <a:rPr lang="en-IN" sz="3600" b="1" i="0" dirty="0">
                <a:highlight>
                  <a:srgbClr val="FFCD00"/>
                </a:highlight>
              </a:rPr>
              <a:t> TUS </a:t>
            </a:r>
            <a:r>
              <a:rPr lang="en-IN" sz="3600" b="1" i="0" dirty="0" err="1">
                <a:highlight>
                  <a:srgbClr val="FFCD00"/>
                </a:highlight>
              </a:rPr>
              <a:t>Farmave</a:t>
            </a:r>
            <a:r>
              <a:rPr lang="en-IN" sz="3600" b="1" i="0" dirty="0">
                <a:highlight>
                  <a:srgbClr val="FFCD00"/>
                </a:highlight>
              </a:rPr>
              <a:t> </a:t>
            </a:r>
            <a:r>
              <a:rPr lang="en-IN" sz="3600" b="1" i="0" dirty="0" err="1">
                <a:highlight>
                  <a:srgbClr val="FFCD00"/>
                </a:highlight>
              </a:rPr>
              <a:t>che</a:t>
            </a:r>
            <a:r>
              <a:rPr lang="en-IN" sz="3600" b="1" i="0" dirty="0">
                <a:highlight>
                  <a:srgbClr val="FFCD00"/>
                </a:highlight>
              </a:rPr>
              <a:t>..</a:t>
            </a:r>
          </a:p>
        </p:txBody>
      </p:sp>
      <p:sp>
        <p:nvSpPr>
          <p:cNvPr id="3" name="Slide Number Placeholder 2">
            <a:extLst>
              <a:ext uri="{FF2B5EF4-FFF2-40B4-BE49-F238E27FC236}">
                <a16:creationId xmlns:a16="http://schemas.microsoft.com/office/drawing/2014/main" id="{B68C8E8C-5741-467D-ABEE-8BC903617A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4" name="Picture 3">
            <a:extLst>
              <a:ext uri="{FF2B5EF4-FFF2-40B4-BE49-F238E27FC236}">
                <a16:creationId xmlns:a16="http://schemas.microsoft.com/office/drawing/2014/main" id="{337D1594-51E7-4D6A-AFAA-1AB0E0EFF165}"/>
              </a:ext>
            </a:extLst>
          </p:cNvPr>
          <p:cNvPicPr>
            <a:picLocks noChangeAspect="1"/>
          </p:cNvPicPr>
          <p:nvPr/>
        </p:nvPicPr>
        <p:blipFill rotWithShape="1">
          <a:blip r:embed="rId2">
            <a:extLst>
              <a:ext uri="{28A0092B-C50C-407E-A947-70E740481C1C}">
                <a14:useLocalDpi xmlns:a14="http://schemas.microsoft.com/office/drawing/2010/main" val="0"/>
              </a:ext>
            </a:extLst>
          </a:blip>
          <a:srcRect b="12925"/>
          <a:stretch/>
        </p:blipFill>
        <p:spPr>
          <a:xfrm>
            <a:off x="132229" y="139492"/>
            <a:ext cx="1456199" cy="1713395"/>
          </a:xfrm>
          <a:prstGeom prst="ellipse">
            <a:avLst/>
          </a:prstGeom>
        </p:spPr>
      </p:pic>
    </p:spTree>
    <p:extLst>
      <p:ext uri="{BB962C8B-B14F-4D97-AF65-F5344CB8AC3E}">
        <p14:creationId xmlns:p14="http://schemas.microsoft.com/office/powerpoint/2010/main" val="176058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1458524" y="311134"/>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Competitor </a:t>
            </a:r>
            <a:r>
              <a:rPr lang="en-US" sz="2800" b="1" dirty="0">
                <a:latin typeface="Book Antiqua" panose="02040602050305030304" pitchFamily="18" charset="0"/>
                <a:sym typeface="Lora"/>
              </a:rPr>
              <a:t>Analysis</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321357" y="833338"/>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69717" y="1132552"/>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910635" y="1305761"/>
            <a:ext cx="7592836" cy="3123118"/>
          </a:xfrm>
        </p:spPr>
        <p:txBody>
          <a:bodyPr/>
          <a:lstStyle/>
          <a:p>
            <a:pPr marL="76200" indent="0">
              <a:lnSpc>
                <a:spcPct val="150000"/>
              </a:lnSpc>
              <a:buNone/>
            </a:pPr>
            <a:r>
              <a:rPr lang="en-US" sz="1900" b="1" dirty="0">
                <a:latin typeface="Book Antiqua" panose="02040602050305030304" pitchFamily="18" charset="0"/>
              </a:rPr>
              <a:t>Ask yourself these questions:</a:t>
            </a:r>
          </a:p>
          <a:p>
            <a:pPr>
              <a:lnSpc>
                <a:spcPct val="150000"/>
              </a:lnSpc>
            </a:pPr>
            <a:r>
              <a:rPr lang="en-US" sz="1900" b="1" dirty="0">
                <a:highlight>
                  <a:srgbClr val="FFCD00"/>
                </a:highlight>
                <a:latin typeface="Book Antiqua" panose="02040602050305030304" pitchFamily="18" charset="0"/>
                <a:cs typeface="Arial"/>
                <a:sym typeface="Arial"/>
              </a:rPr>
              <a:t>Identify </a:t>
            </a:r>
            <a:r>
              <a:rPr lang="en-US" sz="1900" dirty="0">
                <a:latin typeface="Book Antiqua" panose="02040602050305030304" pitchFamily="18" charset="0"/>
                <a:cs typeface="Arial"/>
                <a:sym typeface="Arial"/>
              </a:rPr>
              <a:t>your competitors’ – Direct/Indirect or Big/Small.</a:t>
            </a:r>
          </a:p>
          <a:p>
            <a:pPr>
              <a:lnSpc>
                <a:spcPct val="150000"/>
              </a:lnSpc>
            </a:pPr>
            <a:r>
              <a:rPr lang="en-US" sz="1900" dirty="0">
                <a:latin typeface="Book Antiqua" panose="02040602050305030304" pitchFamily="18" charset="0"/>
                <a:cs typeface="Arial"/>
                <a:sym typeface="Arial"/>
              </a:rPr>
              <a:t>Look for competitors’ </a:t>
            </a:r>
            <a:r>
              <a:rPr lang="en-US" sz="1900" b="1" dirty="0">
                <a:highlight>
                  <a:srgbClr val="FFCD00"/>
                </a:highlight>
                <a:latin typeface="Book Antiqua" panose="02040602050305030304" pitchFamily="18" charset="0"/>
                <a:cs typeface="Arial"/>
                <a:sym typeface="Arial"/>
              </a:rPr>
              <a:t>Sales tactics</a:t>
            </a:r>
            <a:r>
              <a:rPr lang="en-US" sz="1900" dirty="0">
                <a:latin typeface="Book Antiqua" panose="02040602050305030304" pitchFamily="18" charset="0"/>
                <a:cs typeface="Arial"/>
                <a:sym typeface="Arial"/>
              </a:rPr>
              <a:t> and results.</a:t>
            </a:r>
          </a:p>
          <a:p>
            <a:pPr>
              <a:lnSpc>
                <a:spcPct val="150000"/>
              </a:lnSpc>
            </a:pPr>
            <a:r>
              <a:rPr lang="en-US" sz="1900" dirty="0">
                <a:latin typeface="Book Antiqua" panose="02040602050305030304" pitchFamily="18" charset="0"/>
                <a:cs typeface="Arial"/>
                <a:sym typeface="Arial"/>
              </a:rPr>
              <a:t>Determine your competitors’ </a:t>
            </a:r>
            <a:r>
              <a:rPr lang="en-US" sz="1900" b="1" dirty="0">
                <a:highlight>
                  <a:srgbClr val="FFCD00"/>
                </a:highlight>
                <a:latin typeface="Book Antiqua" panose="02040602050305030304" pitchFamily="18" charset="0"/>
                <a:cs typeface="Arial"/>
                <a:sym typeface="Arial"/>
              </a:rPr>
              <a:t>market position</a:t>
            </a:r>
            <a:r>
              <a:rPr lang="en-US" sz="1900" dirty="0">
                <a:latin typeface="Book Antiqua" panose="02040602050305030304" pitchFamily="18" charset="0"/>
                <a:cs typeface="Arial"/>
                <a:sym typeface="Arial"/>
              </a:rPr>
              <a:t>.</a:t>
            </a:r>
          </a:p>
          <a:p>
            <a:pPr>
              <a:lnSpc>
                <a:spcPct val="150000"/>
              </a:lnSpc>
            </a:pPr>
            <a:r>
              <a:rPr lang="en-US" sz="1900" dirty="0">
                <a:latin typeface="Book Antiqua" panose="02040602050305030304" pitchFamily="18" charset="0"/>
                <a:cs typeface="Arial"/>
                <a:sym typeface="Arial"/>
              </a:rPr>
              <a:t>Look at your competitors’ market &amp; </a:t>
            </a:r>
            <a:r>
              <a:rPr lang="en-US" sz="1900" b="1" dirty="0">
                <a:highlight>
                  <a:srgbClr val="FFCD00"/>
                </a:highlight>
                <a:latin typeface="Book Antiqua" panose="02040602050305030304" pitchFamily="18" charset="0"/>
                <a:cs typeface="Arial"/>
                <a:sym typeface="Arial"/>
              </a:rPr>
              <a:t>pricing strategies</a:t>
            </a:r>
            <a:r>
              <a:rPr lang="en-US" sz="1900" dirty="0">
                <a:latin typeface="Book Antiqua" panose="02040602050305030304" pitchFamily="18" charset="0"/>
                <a:cs typeface="Arial"/>
                <a:sym typeface="Arial"/>
              </a:rPr>
              <a:t>.</a:t>
            </a:r>
          </a:p>
          <a:p>
            <a:pPr>
              <a:lnSpc>
                <a:spcPct val="150000"/>
              </a:lnSpc>
            </a:pPr>
            <a:r>
              <a:rPr lang="en-US" sz="1900" dirty="0">
                <a:latin typeface="Book Antiqua" panose="02040602050305030304" pitchFamily="18" charset="0"/>
                <a:cs typeface="Arial"/>
                <a:sym typeface="Arial"/>
              </a:rPr>
              <a:t>Perform a competitors’ </a:t>
            </a:r>
            <a:r>
              <a:rPr lang="en-US" sz="1900" b="1" dirty="0">
                <a:highlight>
                  <a:srgbClr val="FFCD00"/>
                </a:highlight>
                <a:latin typeface="Book Antiqua" panose="02040602050305030304" pitchFamily="18" charset="0"/>
                <a:cs typeface="Arial"/>
                <a:sym typeface="Arial"/>
              </a:rPr>
              <a:t>SWOT </a:t>
            </a:r>
            <a:r>
              <a:rPr lang="en-US" sz="1900" dirty="0">
                <a:latin typeface="Book Antiqua" panose="02040602050305030304" pitchFamily="18" charset="0"/>
                <a:cs typeface="Arial"/>
                <a:sym typeface="Arial"/>
              </a:rPr>
              <a:t>analysis.</a:t>
            </a:r>
          </a:p>
        </p:txBody>
      </p:sp>
      <p:sp>
        <p:nvSpPr>
          <p:cNvPr id="9" name="TextBox 8">
            <a:extLst>
              <a:ext uri="{FF2B5EF4-FFF2-40B4-BE49-F238E27FC236}">
                <a16:creationId xmlns:a16="http://schemas.microsoft.com/office/drawing/2014/main" id="{7E7DD0F5-D6B1-4A84-BECF-F3BEFF18A772}"/>
              </a:ext>
            </a:extLst>
          </p:cNvPr>
          <p:cNvSpPr txBox="1"/>
          <p:nvPr/>
        </p:nvSpPr>
        <p:spPr>
          <a:xfrm rot="20415857">
            <a:off x="5709603" y="423569"/>
            <a:ext cx="2733441" cy="646331"/>
          </a:xfrm>
          <a:prstGeom prst="rect">
            <a:avLst/>
          </a:prstGeom>
          <a:noFill/>
        </p:spPr>
        <p:txBody>
          <a:bodyPr wrap="none" rtlCol="0">
            <a:spAutoFit/>
          </a:bodyPr>
          <a:lstStyle/>
          <a:p>
            <a:pPr algn="ctr"/>
            <a:r>
              <a:rPr lang="en-US" sz="3600" b="1" dirty="0">
                <a:latin typeface="Ink Free" panose="03080402000500000000" pitchFamily="66" charset="0"/>
              </a:rPr>
              <a:t>Keep It Fair</a:t>
            </a:r>
          </a:p>
        </p:txBody>
      </p:sp>
    </p:spTree>
    <p:extLst>
      <p:ext uri="{BB962C8B-B14F-4D97-AF65-F5344CB8AC3E}">
        <p14:creationId xmlns:p14="http://schemas.microsoft.com/office/powerpoint/2010/main" val="362006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a:xfrm>
            <a:off x="1505428" y="1080491"/>
            <a:ext cx="3878400" cy="435600"/>
          </a:xfrm>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Financial </a:t>
            </a:r>
            <a:r>
              <a:rPr lang="en-US" sz="2800" b="1" dirty="0">
                <a:latin typeface="Book Antiqua" panose="02040602050305030304" pitchFamily="18" charset="0"/>
                <a:sym typeface="Lora"/>
              </a:rPr>
              <a:t> Plan</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0" name="Text Placeholder 10">
            <a:extLst>
              <a:ext uri="{FF2B5EF4-FFF2-40B4-BE49-F238E27FC236}">
                <a16:creationId xmlns:a16="http://schemas.microsoft.com/office/drawing/2014/main" id="{E1A59392-E700-4EFF-97A2-038AF6199773}"/>
              </a:ext>
            </a:extLst>
          </p:cNvPr>
          <p:cNvSpPr txBox="1">
            <a:spLocks/>
          </p:cNvSpPr>
          <p:nvPr/>
        </p:nvSpPr>
        <p:spPr>
          <a:xfrm>
            <a:off x="338625" y="1361212"/>
            <a:ext cx="8753302" cy="311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365760">
              <a:spcBef>
                <a:spcPts val="0"/>
              </a:spcBef>
              <a:spcAft>
                <a:spcPts val="1200"/>
              </a:spcAft>
            </a:pPr>
            <a:r>
              <a:rPr lang="en-US" sz="1900" b="1" dirty="0">
                <a:highlight>
                  <a:srgbClr val="FFCD00"/>
                </a:highlight>
                <a:latin typeface="Book Antiqua" panose="02040602050305030304" pitchFamily="18" charset="0"/>
                <a:cs typeface="Arial"/>
              </a:rPr>
              <a:t>What is Financial Plan?</a:t>
            </a:r>
            <a:r>
              <a:rPr lang="en-US" sz="1900" dirty="0">
                <a:latin typeface="Book Antiqua" panose="02040602050305030304" pitchFamily="18" charset="0"/>
              </a:rPr>
              <a:t> – </a:t>
            </a:r>
            <a:r>
              <a:rPr lang="en-US" sz="1900" dirty="0">
                <a:solidFill>
                  <a:srgbClr val="24292D"/>
                </a:solidFill>
                <a:latin typeface="Book Antiqua" panose="02040602050305030304" pitchFamily="18" charset="0"/>
              </a:rPr>
              <a:t>An overview of your current business financials and projections for growth.</a:t>
            </a:r>
            <a:endParaRPr lang="en-US" sz="1900" dirty="0">
              <a:latin typeface="Book Antiqua" panose="02040602050305030304" pitchFamily="18" charset="0"/>
            </a:endParaRPr>
          </a:p>
          <a:p>
            <a:pPr marL="365760" algn="just">
              <a:spcBef>
                <a:spcPts val="0"/>
              </a:spcBef>
              <a:spcAft>
                <a:spcPts val="1200"/>
              </a:spcAft>
            </a:pPr>
            <a:r>
              <a:rPr lang="en-US" sz="1900" b="1" dirty="0">
                <a:highlight>
                  <a:srgbClr val="FFCD00"/>
                </a:highlight>
                <a:latin typeface="Book Antiqua" panose="02040602050305030304" pitchFamily="18" charset="0"/>
                <a:cs typeface="Arial"/>
              </a:rPr>
              <a:t>Why to do Financial Analysis?</a:t>
            </a:r>
            <a:r>
              <a:rPr lang="en-US" sz="1900" dirty="0">
                <a:latin typeface="Book Antiqua" panose="02040602050305030304" pitchFamily="18" charset="0"/>
              </a:rPr>
              <a:t> – To understand how your business is growing &amp; what how much fund you need and when.</a:t>
            </a:r>
          </a:p>
          <a:p>
            <a:pPr marL="365760" algn="just">
              <a:spcBef>
                <a:spcPts val="0"/>
              </a:spcBef>
              <a:spcAft>
                <a:spcPts val="1200"/>
              </a:spcAft>
            </a:pPr>
            <a:r>
              <a:rPr lang="en-US" sz="1900" b="1" dirty="0">
                <a:highlight>
                  <a:srgbClr val="FFCD00"/>
                </a:highlight>
                <a:latin typeface="Book Antiqua" panose="02040602050305030304" pitchFamily="18" charset="0"/>
                <a:cs typeface="Arial"/>
              </a:rPr>
              <a:t>Financial Analysis Necessary?</a:t>
            </a:r>
            <a:r>
              <a:rPr lang="en-US" sz="1900" dirty="0">
                <a:latin typeface="Book Antiqua" panose="02040602050305030304" pitchFamily="18" charset="0"/>
              </a:rPr>
              <a:t> –  It helps you to set a realistic expectations regarding the success of your business and can take crucial business decisions.</a:t>
            </a:r>
          </a:p>
          <a:p>
            <a:pPr marL="365760">
              <a:spcBef>
                <a:spcPts val="0"/>
              </a:spcBef>
              <a:spcAft>
                <a:spcPts val="600"/>
              </a:spcAft>
            </a:pPr>
            <a:r>
              <a:rPr lang="en-US" sz="1900" b="1" dirty="0">
                <a:highlight>
                  <a:srgbClr val="FFCD00"/>
                </a:highlight>
                <a:latin typeface="Book Antiqua" panose="02040602050305030304" pitchFamily="18" charset="0"/>
                <a:cs typeface="Arial"/>
              </a:rPr>
              <a:t>How to Do a Financial Analysis ?</a:t>
            </a:r>
            <a:r>
              <a:rPr lang="en-US" sz="1900" dirty="0">
                <a:latin typeface="Book Antiqua" panose="02040602050305030304" pitchFamily="18" charset="0"/>
              </a:rPr>
              <a:t> -</a:t>
            </a:r>
          </a:p>
          <a:p>
            <a:pPr marL="365760">
              <a:spcBef>
                <a:spcPts val="0"/>
              </a:spcBef>
              <a:spcAft>
                <a:spcPts val="600"/>
              </a:spcAft>
            </a:pPr>
            <a:endParaRPr lang="en-US" sz="1900" dirty="0">
              <a:latin typeface="Book Antiqua" panose="02040602050305030304" pitchFamily="18" charset="0"/>
            </a:endParaRPr>
          </a:p>
          <a:p>
            <a:pPr marL="365760">
              <a:spcBef>
                <a:spcPts val="0"/>
              </a:spcBef>
              <a:spcAft>
                <a:spcPts val="600"/>
              </a:spcAft>
            </a:pPr>
            <a:endParaRPr lang="en-US" sz="1900" dirty="0">
              <a:latin typeface="Book Antiqua" panose="02040602050305030304" pitchFamily="18" charset="0"/>
            </a:endParaRPr>
          </a:p>
          <a:p>
            <a:pPr marL="365760">
              <a:spcBef>
                <a:spcPts val="0"/>
              </a:spcBef>
              <a:spcAft>
                <a:spcPts val="600"/>
              </a:spcAft>
            </a:pPr>
            <a:endParaRPr lang="en-IN" sz="1900" dirty="0">
              <a:latin typeface="Book Antiqua" panose="02040602050305030304" pitchFamily="18" charset="0"/>
            </a:endParaRPr>
          </a:p>
        </p:txBody>
      </p:sp>
      <p:sp>
        <p:nvSpPr>
          <p:cNvPr id="12" name="TextBox 11">
            <a:extLst>
              <a:ext uri="{FF2B5EF4-FFF2-40B4-BE49-F238E27FC236}">
                <a16:creationId xmlns:a16="http://schemas.microsoft.com/office/drawing/2014/main" id="{BF8DDA9E-3F8E-47B8-96F3-EDBAA34730D7}"/>
              </a:ext>
            </a:extLst>
          </p:cNvPr>
          <p:cNvSpPr txBox="1"/>
          <p:nvPr/>
        </p:nvSpPr>
        <p:spPr>
          <a:xfrm>
            <a:off x="942108" y="787312"/>
            <a:ext cx="7421009" cy="461665"/>
          </a:xfrm>
          <a:prstGeom prst="rect">
            <a:avLst/>
          </a:prstGeom>
          <a:noFill/>
        </p:spPr>
        <p:txBody>
          <a:bodyPr wrap="square" rtlCol="0">
            <a:spAutoFit/>
          </a:bodyPr>
          <a:lstStyle/>
          <a:p>
            <a:pPr algn="ctr"/>
            <a:r>
              <a:rPr lang="en-US" sz="2400" b="1" dirty="0">
                <a:solidFill>
                  <a:srgbClr val="2B59A6"/>
                </a:solidFill>
                <a:latin typeface="Book Antiqua" panose="02040602050305030304" pitchFamily="18" charset="0"/>
              </a:rPr>
              <a:t>Even Amazon &amp; Apple do their Financial Analysis.</a:t>
            </a:r>
            <a:endParaRPr lang="en-JE" sz="2400" dirty="0">
              <a:solidFill>
                <a:srgbClr val="2B59A6"/>
              </a:solidFill>
            </a:endParaRPr>
          </a:p>
        </p:txBody>
      </p:sp>
    </p:spTree>
    <p:extLst>
      <p:ext uri="{BB962C8B-B14F-4D97-AF65-F5344CB8AC3E}">
        <p14:creationId xmlns:p14="http://schemas.microsoft.com/office/powerpoint/2010/main" val="211164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a:xfrm>
            <a:off x="1505428" y="1080491"/>
            <a:ext cx="3878400" cy="435600"/>
          </a:xfrm>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959008" y="163504"/>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Financial </a:t>
            </a:r>
            <a:r>
              <a:rPr lang="en-US" sz="2800" b="1" dirty="0">
                <a:latin typeface="Book Antiqua" panose="02040602050305030304" pitchFamily="18" charset="0"/>
                <a:sym typeface="Lora"/>
              </a:rPr>
              <a:t>Analysis</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6640" y="776916"/>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176603" y="929360"/>
            <a:ext cx="8790794" cy="3935534"/>
          </a:xfrm>
        </p:spPr>
        <p:txBody>
          <a:bodyPr/>
          <a:lstStyle/>
          <a:p>
            <a:pPr marL="76200" indent="0">
              <a:buNone/>
            </a:pPr>
            <a:r>
              <a:rPr lang="en-US" sz="1700" u="sng" dirty="0">
                <a:latin typeface="Book Antiqua" panose="02040602050305030304" pitchFamily="18" charset="0"/>
              </a:rPr>
              <a:t>When it comes to financial matters, your business plan should include details about:</a:t>
            </a:r>
            <a:endParaRPr lang="en-US" sz="1700" u="sng" dirty="0">
              <a:latin typeface="Book Antiqua" panose="02040602050305030304" pitchFamily="18" charset="0"/>
              <a:cs typeface="Arial"/>
              <a:sym typeface="Arial"/>
            </a:endParaRPr>
          </a:p>
          <a:p>
            <a:pPr algn="just"/>
            <a:r>
              <a:rPr lang="en-US" sz="1800" b="1" dirty="0">
                <a:highlight>
                  <a:srgbClr val="FFCD00"/>
                </a:highlight>
                <a:latin typeface="Book Antiqua" panose="02040602050305030304" pitchFamily="18" charset="0"/>
                <a:cs typeface="Arial"/>
                <a:sym typeface="Arial"/>
              </a:rPr>
              <a:t>Assumptions</a:t>
            </a:r>
            <a:r>
              <a:rPr lang="en-US" sz="1800" dirty="0">
                <a:latin typeface="Book Antiqua" panose="02040602050305030304" pitchFamily="18" charset="0"/>
                <a:cs typeface="Arial"/>
                <a:sym typeface="Arial"/>
              </a:rPr>
              <a:t> - Pick reasonable assumptions. You don't need to spend much time justifying your assumptions unless they are critical to the company's success.</a:t>
            </a:r>
          </a:p>
          <a:p>
            <a:r>
              <a:rPr lang="en-US" sz="1800" b="1" dirty="0">
                <a:highlight>
                  <a:srgbClr val="FFCD00"/>
                </a:highlight>
                <a:latin typeface="Book Antiqua" panose="02040602050305030304" pitchFamily="18" charset="0"/>
                <a:cs typeface="Arial"/>
                <a:sym typeface="Arial"/>
              </a:rPr>
              <a:t>Key Financial Indicators and Financial Ratios</a:t>
            </a:r>
            <a:r>
              <a:rPr lang="en-US" sz="1800" b="1" dirty="0">
                <a:latin typeface="Book Antiqua" panose="02040602050305030304" pitchFamily="18" charset="0"/>
                <a:cs typeface="Arial"/>
                <a:sym typeface="Arial"/>
              </a:rPr>
              <a:t> </a:t>
            </a:r>
            <a:r>
              <a:rPr lang="en-US" sz="1800" dirty="0">
                <a:latin typeface="Book Antiqua" panose="02040602050305030304" pitchFamily="18" charset="0"/>
                <a:cs typeface="Arial"/>
                <a:sym typeface="Arial"/>
              </a:rPr>
              <a:t>– an Executive summary to the most important information for measuring the performance of the entity.</a:t>
            </a:r>
          </a:p>
          <a:p>
            <a:r>
              <a:rPr lang="en-US" sz="1800" b="1" dirty="0">
                <a:highlight>
                  <a:srgbClr val="FFCD00"/>
                </a:highlight>
                <a:latin typeface="Book Antiqua" panose="02040602050305030304" pitchFamily="18" charset="0"/>
                <a:cs typeface="Arial"/>
                <a:sym typeface="Arial"/>
              </a:rPr>
              <a:t>Cash Flow Projection</a:t>
            </a:r>
            <a:r>
              <a:rPr lang="en-US" sz="1800" b="1" dirty="0">
                <a:latin typeface="Book Antiqua" panose="02040602050305030304" pitchFamily="18" charset="0"/>
                <a:cs typeface="Arial"/>
                <a:sym typeface="Arial"/>
              </a:rPr>
              <a:t> </a:t>
            </a:r>
            <a:r>
              <a:rPr lang="en-US" sz="1800" dirty="0">
                <a:latin typeface="Book Antiqua" panose="02040602050305030304" pitchFamily="18" charset="0"/>
                <a:cs typeface="Arial"/>
                <a:sym typeface="Arial"/>
              </a:rPr>
              <a:t>– the other plans tell you the story, cash flow tell whether it is going to work or not?</a:t>
            </a:r>
          </a:p>
          <a:p>
            <a:r>
              <a:rPr lang="en-US" sz="1800" b="1" dirty="0">
                <a:highlight>
                  <a:srgbClr val="FFCD00"/>
                </a:highlight>
                <a:latin typeface="Book Antiqua" panose="02040602050305030304" pitchFamily="18" charset="0"/>
                <a:cs typeface="Arial"/>
                <a:sym typeface="Arial"/>
              </a:rPr>
              <a:t>Projected Income Statements and Balance Sheets</a:t>
            </a:r>
            <a:r>
              <a:rPr lang="en-US" sz="1800" b="1" dirty="0">
                <a:latin typeface="Book Antiqua" panose="02040602050305030304" pitchFamily="18" charset="0"/>
                <a:cs typeface="Arial"/>
                <a:sym typeface="Arial"/>
              </a:rPr>
              <a:t> </a:t>
            </a:r>
            <a:r>
              <a:rPr lang="en-US" sz="1800" dirty="0">
                <a:latin typeface="Book Antiqua" panose="02040602050305030304" pitchFamily="18" charset="0"/>
                <a:cs typeface="Arial"/>
                <a:sym typeface="Arial"/>
              </a:rPr>
              <a:t>– this will determine when &amp; how much cash is needed and is investor ready to fund in.</a:t>
            </a:r>
          </a:p>
          <a:p>
            <a:r>
              <a:rPr lang="en-US" sz="1800" b="1" dirty="0">
                <a:highlight>
                  <a:srgbClr val="FFCD00"/>
                </a:highlight>
                <a:latin typeface="Book Antiqua" panose="02040602050305030304" pitchFamily="18" charset="0"/>
                <a:cs typeface="Arial"/>
                <a:sym typeface="Arial"/>
              </a:rPr>
              <a:t>Break-even Analysis or Cost-volume-profit Analysis</a:t>
            </a:r>
            <a:r>
              <a:rPr lang="en-US" sz="1800" dirty="0">
                <a:latin typeface="Book Antiqua" panose="02040602050305030304" pitchFamily="18" charset="0"/>
                <a:cs typeface="Arial"/>
                <a:sym typeface="Arial"/>
              </a:rPr>
              <a:t> – it will help you make a crucial decision whether you </a:t>
            </a:r>
            <a:r>
              <a:rPr lang="en-US" sz="1800" dirty="0" err="1">
                <a:latin typeface="Book Antiqua" panose="02040602050305030304" pitchFamily="18" charset="0"/>
                <a:cs typeface="Arial"/>
                <a:sym typeface="Arial"/>
              </a:rPr>
              <a:t>wanna</a:t>
            </a:r>
            <a:r>
              <a:rPr lang="en-US" sz="1800" dirty="0">
                <a:latin typeface="Book Antiqua" panose="02040602050305030304" pitchFamily="18" charset="0"/>
                <a:cs typeface="Arial"/>
                <a:sym typeface="Arial"/>
              </a:rPr>
              <a:t> sell or take a step back.</a:t>
            </a:r>
          </a:p>
        </p:txBody>
      </p:sp>
      <p:sp>
        <p:nvSpPr>
          <p:cNvPr id="9" name="TextBox 8">
            <a:extLst>
              <a:ext uri="{FF2B5EF4-FFF2-40B4-BE49-F238E27FC236}">
                <a16:creationId xmlns:a16="http://schemas.microsoft.com/office/drawing/2014/main" id="{7E7DD0F5-D6B1-4A84-BECF-F3BEFF18A772}"/>
              </a:ext>
            </a:extLst>
          </p:cNvPr>
          <p:cNvSpPr txBox="1"/>
          <p:nvPr/>
        </p:nvSpPr>
        <p:spPr>
          <a:xfrm rot="20768523">
            <a:off x="5496600" y="351789"/>
            <a:ext cx="2664511" cy="523220"/>
          </a:xfrm>
          <a:prstGeom prst="rect">
            <a:avLst/>
          </a:prstGeom>
          <a:noFill/>
        </p:spPr>
        <p:txBody>
          <a:bodyPr wrap="none" rtlCol="0">
            <a:spAutoFit/>
          </a:bodyPr>
          <a:lstStyle/>
          <a:p>
            <a:pPr algn="ctr"/>
            <a:r>
              <a:rPr lang="en-US" sz="2800" b="1" dirty="0">
                <a:latin typeface="Ink Free" panose="03080402000500000000" pitchFamily="66" charset="0"/>
              </a:rPr>
              <a:t>Keep It Update</a:t>
            </a:r>
          </a:p>
        </p:txBody>
      </p:sp>
    </p:spTree>
    <p:extLst>
      <p:ext uri="{BB962C8B-B14F-4D97-AF65-F5344CB8AC3E}">
        <p14:creationId xmlns:p14="http://schemas.microsoft.com/office/powerpoint/2010/main" val="681010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EC4-C97E-4D97-BAC2-4451AA354143}"/>
              </a:ext>
            </a:extLst>
          </p:cNvPr>
          <p:cNvSpPr>
            <a:spLocks noGrp="1"/>
          </p:cNvSpPr>
          <p:nvPr>
            <p:ph type="title"/>
          </p:nvPr>
        </p:nvSpPr>
        <p:spPr/>
        <p:txBody>
          <a:bodyPr/>
          <a:lstStyle/>
          <a:p>
            <a:endParaRPr lang="en-JE"/>
          </a:p>
        </p:txBody>
      </p:sp>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Executive </a:t>
            </a:r>
            <a:r>
              <a:rPr lang="en-US" sz="2800" dirty="0">
                <a:latin typeface="Book Antiqua" panose="02040602050305030304" pitchFamily="18" charset="0"/>
              </a:rPr>
              <a:t>Summary</a:t>
            </a:r>
            <a:endParaRPr lang="en-US" sz="2800" dirty="0">
              <a:highlight>
                <a:srgbClr val="FFCD00"/>
              </a:highlight>
              <a:latin typeface="Book Antiqua" panose="02040602050305030304" pitchFamily="18" charset="0"/>
            </a:endParaRP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4318000" y="1091884"/>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384850" y="802316"/>
            <a:ext cx="8784550" cy="3112200"/>
          </a:xfrm>
        </p:spPr>
        <p:txBody>
          <a:bodyPr/>
          <a:lstStyle/>
          <a:p>
            <a:pPr marL="76200" indent="0">
              <a:lnSpc>
                <a:spcPct val="150000"/>
              </a:lnSpc>
              <a:buNone/>
            </a:pPr>
            <a:r>
              <a:rPr lang="en-US" sz="1800" b="1" u="sng" dirty="0">
                <a:latin typeface="Book Antiqua" panose="02040602050305030304" pitchFamily="18" charset="0"/>
              </a:rPr>
              <a:t>Crucial components of an Executive Summary:</a:t>
            </a:r>
          </a:p>
          <a:p>
            <a:pPr>
              <a:lnSpc>
                <a:spcPct val="150000"/>
              </a:lnSpc>
            </a:pPr>
            <a:r>
              <a:rPr lang="en-US" sz="1800" b="1" dirty="0">
                <a:highlight>
                  <a:srgbClr val="FFCD00"/>
                </a:highlight>
                <a:latin typeface="Book Antiqua" panose="02040602050305030304" pitchFamily="18" charset="0"/>
                <a:cs typeface="Arial"/>
                <a:sym typeface="Arial"/>
              </a:rPr>
              <a:t>Business Model</a:t>
            </a:r>
            <a:r>
              <a:rPr lang="en-US" sz="1800" dirty="0">
                <a:latin typeface="Book Antiqua" panose="02040602050305030304" pitchFamily="18" charset="0"/>
              </a:rPr>
              <a:t> - What is your product or service? How will you make money?</a:t>
            </a:r>
          </a:p>
          <a:p>
            <a:pPr>
              <a:lnSpc>
                <a:spcPct val="150000"/>
              </a:lnSpc>
            </a:pPr>
            <a:r>
              <a:rPr lang="en-US" sz="1800" b="1" dirty="0">
                <a:highlight>
                  <a:srgbClr val="FFCD00"/>
                </a:highlight>
                <a:latin typeface="Book Antiqua" panose="02040602050305030304" pitchFamily="18" charset="0"/>
                <a:cs typeface="Arial"/>
              </a:rPr>
              <a:t>Target Market </a:t>
            </a:r>
            <a:r>
              <a:rPr lang="en-US" sz="1800" dirty="0">
                <a:latin typeface="Book Antiqua" panose="02040602050305030304" pitchFamily="18" charset="0"/>
              </a:rPr>
              <a:t>- Who will benefit from this product or service?</a:t>
            </a:r>
          </a:p>
          <a:p>
            <a:pPr>
              <a:lnSpc>
                <a:spcPct val="150000"/>
              </a:lnSpc>
            </a:pPr>
            <a:r>
              <a:rPr lang="en-US" sz="1800" b="1" dirty="0">
                <a:highlight>
                  <a:srgbClr val="FFCD00"/>
                </a:highlight>
                <a:latin typeface="Book Antiqua" panose="02040602050305030304" pitchFamily="18" charset="0"/>
                <a:cs typeface="Arial"/>
              </a:rPr>
              <a:t>Business Opportunity</a:t>
            </a:r>
            <a:r>
              <a:rPr lang="en-US" sz="1800" dirty="0">
                <a:latin typeface="Book Antiqua" panose="02040602050305030304" pitchFamily="18" charset="0"/>
              </a:rPr>
              <a:t> - Why do consumers need your product or service?</a:t>
            </a:r>
          </a:p>
          <a:p>
            <a:pPr>
              <a:lnSpc>
                <a:spcPct val="150000"/>
              </a:lnSpc>
            </a:pPr>
            <a:r>
              <a:rPr lang="en-US" sz="1800" b="1" dirty="0">
                <a:highlight>
                  <a:srgbClr val="FFCD00"/>
                </a:highlight>
                <a:latin typeface="Book Antiqua" panose="02040602050305030304" pitchFamily="18" charset="0"/>
                <a:cs typeface="Arial"/>
              </a:rPr>
              <a:t>Marketing Strategy </a:t>
            </a:r>
            <a:r>
              <a:rPr lang="en-US" sz="1800" dirty="0">
                <a:latin typeface="Book Antiqua" panose="02040602050305030304" pitchFamily="18" charset="0"/>
              </a:rPr>
              <a:t>- How will these consumers learn more about your product or service?</a:t>
            </a:r>
          </a:p>
          <a:p>
            <a:pPr>
              <a:lnSpc>
                <a:spcPct val="150000"/>
              </a:lnSpc>
            </a:pPr>
            <a:r>
              <a:rPr lang="en-US" sz="1800" b="1" dirty="0">
                <a:highlight>
                  <a:srgbClr val="FFCD00"/>
                </a:highlight>
                <a:latin typeface="Book Antiqua" panose="02040602050305030304" pitchFamily="18" charset="0"/>
                <a:cs typeface="Arial"/>
              </a:rPr>
              <a:t>Competition </a:t>
            </a:r>
            <a:r>
              <a:rPr lang="en-US" sz="1800" dirty="0">
                <a:latin typeface="Book Antiqua" panose="02040602050305030304" pitchFamily="18" charset="0"/>
              </a:rPr>
              <a:t>- What other companies are competing for market share?</a:t>
            </a:r>
          </a:p>
          <a:p>
            <a:pPr>
              <a:lnSpc>
                <a:spcPct val="150000"/>
              </a:lnSpc>
            </a:pPr>
            <a:r>
              <a:rPr lang="en-US" sz="1800" b="1" dirty="0">
                <a:highlight>
                  <a:srgbClr val="FFCD00"/>
                </a:highlight>
                <a:latin typeface="Book Antiqua" panose="02040602050305030304" pitchFamily="18" charset="0"/>
                <a:cs typeface="Arial"/>
              </a:rPr>
              <a:t>Goals</a:t>
            </a:r>
            <a:r>
              <a:rPr lang="en-US" sz="1800" dirty="0">
                <a:latin typeface="Book Antiqua" panose="02040602050305030304" pitchFamily="18" charset="0"/>
              </a:rPr>
              <a:t> - How will your startup transform the marketplace with this product or service?</a:t>
            </a:r>
          </a:p>
        </p:txBody>
      </p:sp>
      <p:sp>
        <p:nvSpPr>
          <p:cNvPr id="9" name="TextBox 8">
            <a:extLst>
              <a:ext uri="{FF2B5EF4-FFF2-40B4-BE49-F238E27FC236}">
                <a16:creationId xmlns:a16="http://schemas.microsoft.com/office/drawing/2014/main" id="{7E7DD0F5-D6B1-4A84-BECF-F3BEFF18A772}"/>
              </a:ext>
            </a:extLst>
          </p:cNvPr>
          <p:cNvSpPr txBox="1"/>
          <p:nvPr/>
        </p:nvSpPr>
        <p:spPr>
          <a:xfrm>
            <a:off x="4724755" y="130585"/>
            <a:ext cx="2943434" cy="646331"/>
          </a:xfrm>
          <a:prstGeom prst="rect">
            <a:avLst/>
          </a:prstGeom>
          <a:noFill/>
        </p:spPr>
        <p:txBody>
          <a:bodyPr wrap="none" rtlCol="0">
            <a:spAutoFit/>
          </a:bodyPr>
          <a:lstStyle/>
          <a:p>
            <a:pPr algn="ctr"/>
            <a:r>
              <a:rPr lang="en-US" sz="3600" b="1" dirty="0">
                <a:latin typeface="Ink Free" panose="03080402000500000000" pitchFamily="66" charset="0"/>
              </a:rPr>
              <a:t>Keep It Brief</a:t>
            </a:r>
          </a:p>
        </p:txBody>
      </p:sp>
    </p:spTree>
    <p:extLst>
      <p:ext uri="{BB962C8B-B14F-4D97-AF65-F5344CB8AC3E}">
        <p14:creationId xmlns:p14="http://schemas.microsoft.com/office/powerpoint/2010/main" val="57717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E288C-C832-497E-B916-85AF858EE2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5" name="Rectangle: Rounded Corners 4">
            <a:extLst>
              <a:ext uri="{FF2B5EF4-FFF2-40B4-BE49-F238E27FC236}">
                <a16:creationId xmlns:a16="http://schemas.microsoft.com/office/drawing/2014/main" id="{26F114EC-D3B9-4B68-A146-3187A0E56F59}"/>
              </a:ext>
            </a:extLst>
          </p:cNvPr>
          <p:cNvSpPr/>
          <p:nvPr/>
        </p:nvSpPr>
        <p:spPr>
          <a:xfrm>
            <a:off x="0" y="825500"/>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6" name="Rectangle: Rounded Corners 5">
            <a:extLst>
              <a:ext uri="{FF2B5EF4-FFF2-40B4-BE49-F238E27FC236}">
                <a16:creationId xmlns:a16="http://schemas.microsoft.com/office/drawing/2014/main" id="{07A8FBFF-D0E1-415C-AFB2-209349F9E177}"/>
              </a:ext>
            </a:extLst>
          </p:cNvPr>
          <p:cNvSpPr/>
          <p:nvPr/>
        </p:nvSpPr>
        <p:spPr>
          <a:xfrm>
            <a:off x="5188527" y="1109518"/>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7" name="Speech Bubble: Rectangle with Corners Rounded 6">
            <a:extLst>
              <a:ext uri="{FF2B5EF4-FFF2-40B4-BE49-F238E27FC236}">
                <a16:creationId xmlns:a16="http://schemas.microsoft.com/office/drawing/2014/main" id="{82282D2D-E235-4627-A8DF-A3F93CC2A9C7}"/>
              </a:ext>
            </a:extLst>
          </p:cNvPr>
          <p:cNvSpPr/>
          <p:nvPr/>
        </p:nvSpPr>
        <p:spPr>
          <a:xfrm>
            <a:off x="187037" y="203199"/>
            <a:ext cx="3567545" cy="2161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t>Reliance Industries</a:t>
            </a:r>
            <a:r>
              <a:rPr lang="en-US" sz="1600" dirty="0"/>
              <a:t> Limited is engaged in refining, including manufacturing of refined petroleum products, and petrochemicals, including manufacturing of basic chemicals, fertilizers and nitrogen compounds, plastic and synthetic rubber in primary forms</a:t>
            </a:r>
            <a:endParaRPr lang="en-JE" sz="1600" dirty="0"/>
          </a:p>
        </p:txBody>
      </p:sp>
      <p:sp>
        <p:nvSpPr>
          <p:cNvPr id="9" name="Speech Bubble: Rectangle with Corners Rounded 8">
            <a:extLst>
              <a:ext uri="{FF2B5EF4-FFF2-40B4-BE49-F238E27FC236}">
                <a16:creationId xmlns:a16="http://schemas.microsoft.com/office/drawing/2014/main" id="{EC1FDC3D-286D-4FD9-B455-26D5A7908982}"/>
              </a:ext>
            </a:extLst>
          </p:cNvPr>
          <p:cNvSpPr/>
          <p:nvPr/>
        </p:nvSpPr>
        <p:spPr>
          <a:xfrm>
            <a:off x="4169641" y="249382"/>
            <a:ext cx="3644900" cy="2161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t>Kingfisher Airlines</a:t>
            </a:r>
            <a:r>
              <a:rPr lang="en-US" sz="1600" dirty="0"/>
              <a:t> Ltd is the largest charter aviation </a:t>
            </a:r>
            <a:r>
              <a:rPr lang="en-US" sz="1600" b="1" dirty="0"/>
              <a:t>company</a:t>
            </a:r>
            <a:r>
              <a:rPr lang="en-US" sz="1600" dirty="0"/>
              <a:t> in India. Their principal activity is to provide commercial passenger </a:t>
            </a:r>
            <a:r>
              <a:rPr lang="en-US" sz="1600" b="1" dirty="0"/>
              <a:t>airline</a:t>
            </a:r>
            <a:r>
              <a:rPr lang="en-US" sz="1600" dirty="0"/>
              <a:t> and private helicopter and airplane chartering services in India.</a:t>
            </a:r>
            <a:endParaRPr lang="en-JE" sz="1800" dirty="0"/>
          </a:p>
        </p:txBody>
      </p:sp>
      <p:sp>
        <p:nvSpPr>
          <p:cNvPr id="10" name="Speech Bubble: Rectangle with Corners Rounded 9">
            <a:extLst>
              <a:ext uri="{FF2B5EF4-FFF2-40B4-BE49-F238E27FC236}">
                <a16:creationId xmlns:a16="http://schemas.microsoft.com/office/drawing/2014/main" id="{8315628E-C72F-40D0-ACD1-C309DB80D67E}"/>
              </a:ext>
            </a:extLst>
          </p:cNvPr>
          <p:cNvSpPr/>
          <p:nvPr/>
        </p:nvSpPr>
        <p:spPr>
          <a:xfrm>
            <a:off x="5359400" y="2602396"/>
            <a:ext cx="3644900" cy="2161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t>Bigbasket</a:t>
            </a:r>
            <a:r>
              <a:rPr lang="en-US" dirty="0"/>
              <a:t> is the largest online grocery supermarket in India. ... </a:t>
            </a:r>
            <a:r>
              <a:rPr lang="en-US" b="1" dirty="0" err="1"/>
              <a:t>Bigbasket</a:t>
            </a:r>
            <a:r>
              <a:rPr lang="en-US" dirty="0"/>
              <a:t> offers groceries and food supplies in various categories such as fruits &amp; vegetables, food grains, oil, masalas, bakery items, beverages, branded foods, personal care products, household supplies, eggs, meat, fish, etc.</a:t>
            </a:r>
            <a:endParaRPr lang="en-JE" sz="1800" dirty="0"/>
          </a:p>
        </p:txBody>
      </p:sp>
      <p:sp>
        <p:nvSpPr>
          <p:cNvPr id="11" name="Speech Bubble: Rectangle with Corners Rounded 10">
            <a:extLst>
              <a:ext uri="{FF2B5EF4-FFF2-40B4-BE49-F238E27FC236}">
                <a16:creationId xmlns:a16="http://schemas.microsoft.com/office/drawing/2014/main" id="{594C3E20-2BC3-4194-83AA-02A07369F488}"/>
              </a:ext>
            </a:extLst>
          </p:cNvPr>
          <p:cNvSpPr/>
          <p:nvPr/>
        </p:nvSpPr>
        <p:spPr>
          <a:xfrm>
            <a:off x="1316183" y="2713184"/>
            <a:ext cx="3567545" cy="2161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a:t>Flipkart </a:t>
            </a:r>
            <a:r>
              <a:rPr lang="en-US" sz="1500" dirty="0"/>
              <a:t>is a company providing an e-commerce marketplace offering consumer products including books, media, consumer electronics, lifestyle, and personal and healthcare products. The company provides services like cash on delivery and 30-day replacement policy.</a:t>
            </a:r>
            <a:endParaRPr lang="en-JE" sz="1500" dirty="0"/>
          </a:p>
        </p:txBody>
      </p:sp>
    </p:spTree>
    <p:extLst>
      <p:ext uri="{BB962C8B-B14F-4D97-AF65-F5344CB8AC3E}">
        <p14:creationId xmlns:p14="http://schemas.microsoft.com/office/powerpoint/2010/main" val="274404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Company </a:t>
            </a:r>
            <a:r>
              <a:rPr lang="en-US" sz="2800" b="1" dirty="0">
                <a:latin typeface="Book Antiqua" panose="02040602050305030304" pitchFamily="18" charset="0"/>
                <a:sym typeface="Lora"/>
              </a:rPr>
              <a:t>Summary</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97983"/>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en-JE" dirty="0"/>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577242" y="982616"/>
            <a:ext cx="7592836" cy="2291313"/>
          </a:xfrm>
        </p:spPr>
        <p:txBody>
          <a:bodyPr/>
          <a:lstStyle/>
          <a:p>
            <a:pPr marL="76200" indent="0">
              <a:lnSpc>
                <a:spcPct val="150000"/>
              </a:lnSpc>
              <a:buNone/>
            </a:pPr>
            <a:r>
              <a:rPr lang="en-US" sz="1800" dirty="0">
                <a:latin typeface="Book Antiqua" panose="02040602050305030304" pitchFamily="18" charset="0"/>
              </a:rPr>
              <a:t>The company summary or headline statement should do the following:</a:t>
            </a:r>
          </a:p>
          <a:p>
            <a:pPr>
              <a:lnSpc>
                <a:spcPct val="150000"/>
              </a:lnSpc>
            </a:pPr>
            <a:r>
              <a:rPr lang="en-US" sz="1800" dirty="0">
                <a:latin typeface="Book Antiqua" panose="02040602050305030304" pitchFamily="18" charset="0"/>
                <a:cs typeface="Arial"/>
                <a:sym typeface="Arial"/>
              </a:rPr>
              <a:t>Give people a </a:t>
            </a:r>
            <a:r>
              <a:rPr lang="en-US" sz="1800" b="1" dirty="0">
                <a:highlight>
                  <a:srgbClr val="FFCD00"/>
                </a:highlight>
                <a:latin typeface="Book Antiqua" panose="02040602050305030304" pitchFamily="18" charset="0"/>
                <a:cs typeface="Arial"/>
                <a:sym typeface="Arial"/>
              </a:rPr>
              <a:t>Brief Overview </a:t>
            </a:r>
            <a:r>
              <a:rPr lang="en-US" sz="1800" dirty="0">
                <a:latin typeface="Book Antiqua" panose="02040602050305030304" pitchFamily="18" charset="0"/>
                <a:cs typeface="Arial"/>
                <a:sym typeface="Arial"/>
              </a:rPr>
              <a:t>of what your company does.</a:t>
            </a:r>
          </a:p>
          <a:p>
            <a:pPr>
              <a:lnSpc>
                <a:spcPct val="150000"/>
              </a:lnSpc>
            </a:pPr>
            <a:r>
              <a:rPr lang="en-US" sz="1800" b="1" dirty="0">
                <a:highlight>
                  <a:srgbClr val="FFCD00"/>
                </a:highlight>
                <a:latin typeface="Book Antiqua" panose="02040602050305030304" pitchFamily="18" charset="0"/>
                <a:cs typeface="Arial"/>
                <a:sym typeface="Arial"/>
              </a:rPr>
              <a:t>Communicate </a:t>
            </a:r>
            <a:r>
              <a:rPr lang="en-US" sz="1800" dirty="0">
                <a:latin typeface="Book Antiqua" panose="02040602050305030304" pitchFamily="18" charset="0"/>
                <a:cs typeface="Arial"/>
                <a:sym typeface="Arial"/>
              </a:rPr>
              <a:t>the value you offer.</a:t>
            </a:r>
          </a:p>
          <a:p>
            <a:pPr>
              <a:lnSpc>
                <a:spcPct val="150000"/>
              </a:lnSpc>
            </a:pPr>
            <a:r>
              <a:rPr lang="en-US" sz="1800" b="1" dirty="0">
                <a:highlight>
                  <a:srgbClr val="FFCD00"/>
                </a:highlight>
                <a:latin typeface="Book Antiqua" panose="02040602050305030304" pitchFamily="18" charset="0"/>
                <a:cs typeface="Arial"/>
                <a:sym typeface="Arial"/>
              </a:rPr>
              <a:t>Highlight </a:t>
            </a:r>
            <a:r>
              <a:rPr lang="en-US" sz="1800" dirty="0">
                <a:latin typeface="Book Antiqua" panose="02040602050305030304" pitchFamily="18" charset="0"/>
                <a:cs typeface="Arial"/>
                <a:sym typeface="Arial"/>
              </a:rPr>
              <a:t>the opportunity in the market.</a:t>
            </a:r>
          </a:p>
        </p:txBody>
      </p:sp>
      <p:sp>
        <p:nvSpPr>
          <p:cNvPr id="9" name="TextBox 8">
            <a:extLst>
              <a:ext uri="{FF2B5EF4-FFF2-40B4-BE49-F238E27FC236}">
                <a16:creationId xmlns:a16="http://schemas.microsoft.com/office/drawing/2014/main" id="{7E7DD0F5-D6B1-4A84-BECF-F3BEFF18A772}"/>
              </a:ext>
            </a:extLst>
          </p:cNvPr>
          <p:cNvSpPr txBox="1"/>
          <p:nvPr/>
        </p:nvSpPr>
        <p:spPr>
          <a:xfrm>
            <a:off x="4748800" y="130585"/>
            <a:ext cx="2895344" cy="646331"/>
          </a:xfrm>
          <a:prstGeom prst="rect">
            <a:avLst/>
          </a:prstGeom>
          <a:noFill/>
        </p:spPr>
        <p:txBody>
          <a:bodyPr wrap="none" rtlCol="0">
            <a:spAutoFit/>
          </a:bodyPr>
          <a:lstStyle/>
          <a:p>
            <a:pPr algn="ctr"/>
            <a:r>
              <a:rPr lang="en-US" sz="3600" b="1" dirty="0">
                <a:latin typeface="Ink Free" panose="03080402000500000000" pitchFamily="66" charset="0"/>
              </a:rPr>
              <a:t>Keep It Hard</a:t>
            </a:r>
          </a:p>
        </p:txBody>
      </p:sp>
      <p:sp>
        <p:nvSpPr>
          <p:cNvPr id="23" name="TextBox 22">
            <a:extLst>
              <a:ext uri="{FF2B5EF4-FFF2-40B4-BE49-F238E27FC236}">
                <a16:creationId xmlns:a16="http://schemas.microsoft.com/office/drawing/2014/main" id="{8A8FFF96-CBBD-4D15-8915-1E021B84EED9}"/>
              </a:ext>
            </a:extLst>
          </p:cNvPr>
          <p:cNvSpPr txBox="1"/>
          <p:nvPr/>
        </p:nvSpPr>
        <p:spPr>
          <a:xfrm>
            <a:off x="2344177" y="3715256"/>
            <a:ext cx="2402555" cy="338554"/>
          </a:xfrm>
          <a:prstGeom prst="rect">
            <a:avLst/>
          </a:prstGeom>
          <a:noFill/>
        </p:spPr>
        <p:txBody>
          <a:bodyPr wrap="square" rtlCol="0">
            <a:spAutoFit/>
          </a:bodyPr>
          <a:lstStyle/>
          <a:p>
            <a:r>
              <a:rPr lang="en-US" sz="1600" dirty="0">
                <a:latin typeface="Book Antiqua" panose="02040602050305030304" pitchFamily="18" charset="0"/>
              </a:rPr>
              <a:t>is a </a:t>
            </a:r>
            <a:r>
              <a:rPr lang="en-US" sz="1600" b="1" dirty="0">
                <a:solidFill>
                  <a:srgbClr val="002060"/>
                </a:solidFill>
                <a:latin typeface="Book Antiqua" panose="02040602050305030304" pitchFamily="18" charset="0"/>
              </a:rPr>
              <a:t>&lt;type of business&gt;</a:t>
            </a:r>
            <a:endParaRPr lang="en-JE" sz="1600" b="1" dirty="0">
              <a:solidFill>
                <a:srgbClr val="002060"/>
              </a:solidFill>
            </a:endParaRPr>
          </a:p>
        </p:txBody>
      </p:sp>
      <p:sp>
        <p:nvSpPr>
          <p:cNvPr id="24" name="TextBox 23">
            <a:extLst>
              <a:ext uri="{FF2B5EF4-FFF2-40B4-BE49-F238E27FC236}">
                <a16:creationId xmlns:a16="http://schemas.microsoft.com/office/drawing/2014/main" id="{6A42C913-BBFE-4CAD-B2DA-73AC8914F07A}"/>
              </a:ext>
            </a:extLst>
          </p:cNvPr>
          <p:cNvSpPr txBox="1"/>
          <p:nvPr/>
        </p:nvSpPr>
        <p:spPr>
          <a:xfrm>
            <a:off x="662135" y="3719510"/>
            <a:ext cx="1821180" cy="340910"/>
          </a:xfrm>
          <a:prstGeom prst="rect">
            <a:avLst/>
          </a:prstGeom>
          <a:noFill/>
        </p:spPr>
        <p:txBody>
          <a:bodyPr wrap="square" rtlCol="0">
            <a:spAutoFit/>
          </a:bodyPr>
          <a:lstStyle/>
          <a:p>
            <a:r>
              <a:rPr lang="en-US" sz="1600" b="1" dirty="0">
                <a:solidFill>
                  <a:srgbClr val="002060"/>
                </a:solidFill>
                <a:latin typeface="Book Antiqua" panose="02040602050305030304" pitchFamily="18" charset="0"/>
              </a:rPr>
              <a:t>&lt;Your company&gt;</a:t>
            </a:r>
            <a:endParaRPr lang="en-JE" sz="1600" dirty="0">
              <a:solidFill>
                <a:srgbClr val="002060"/>
              </a:solidFill>
            </a:endParaRPr>
          </a:p>
        </p:txBody>
      </p:sp>
      <p:sp>
        <p:nvSpPr>
          <p:cNvPr id="25" name="TextBox 24">
            <a:extLst>
              <a:ext uri="{FF2B5EF4-FFF2-40B4-BE49-F238E27FC236}">
                <a16:creationId xmlns:a16="http://schemas.microsoft.com/office/drawing/2014/main" id="{BF666454-1E7B-4411-9F1F-A87AC3DE4219}"/>
              </a:ext>
            </a:extLst>
          </p:cNvPr>
          <p:cNvSpPr txBox="1"/>
          <p:nvPr/>
        </p:nvSpPr>
        <p:spPr>
          <a:xfrm>
            <a:off x="4901115" y="4114621"/>
            <a:ext cx="3832399" cy="338554"/>
          </a:xfrm>
          <a:prstGeom prst="rect">
            <a:avLst/>
          </a:prstGeom>
          <a:noFill/>
        </p:spPr>
        <p:txBody>
          <a:bodyPr wrap="square" rtlCol="0">
            <a:spAutoFit/>
          </a:bodyPr>
          <a:lstStyle/>
          <a:p>
            <a:r>
              <a:rPr lang="en-US" sz="1600" dirty="0">
                <a:latin typeface="Book Antiqua" panose="02040602050305030304" pitchFamily="18" charset="0"/>
              </a:rPr>
              <a:t>but doesn’t get it from </a:t>
            </a:r>
            <a:r>
              <a:rPr lang="en-US" sz="1600" b="1" dirty="0">
                <a:solidFill>
                  <a:srgbClr val="002060"/>
                </a:solidFill>
                <a:latin typeface="Book Antiqua" panose="02040602050305030304" pitchFamily="18" charset="0"/>
              </a:rPr>
              <a:t>&lt;competition&gt;</a:t>
            </a:r>
            <a:r>
              <a:rPr lang="en-US" sz="1600" dirty="0">
                <a:latin typeface="Book Antiqua" panose="02040602050305030304" pitchFamily="18" charset="0"/>
              </a:rPr>
              <a:t>.</a:t>
            </a:r>
          </a:p>
        </p:txBody>
      </p:sp>
      <p:sp>
        <p:nvSpPr>
          <p:cNvPr id="26" name="TextBox 25">
            <a:extLst>
              <a:ext uri="{FF2B5EF4-FFF2-40B4-BE49-F238E27FC236}">
                <a16:creationId xmlns:a16="http://schemas.microsoft.com/office/drawing/2014/main" id="{5ED2018F-EE65-48A4-85D4-583C91BA82C6}"/>
              </a:ext>
            </a:extLst>
          </p:cNvPr>
          <p:cNvSpPr txBox="1"/>
          <p:nvPr/>
        </p:nvSpPr>
        <p:spPr>
          <a:xfrm>
            <a:off x="4502228" y="3703007"/>
            <a:ext cx="3034731" cy="338554"/>
          </a:xfrm>
          <a:prstGeom prst="rect">
            <a:avLst/>
          </a:prstGeom>
          <a:noFill/>
        </p:spPr>
        <p:txBody>
          <a:bodyPr wrap="square" rtlCol="0">
            <a:spAutoFit/>
          </a:bodyPr>
          <a:lstStyle/>
          <a:p>
            <a:r>
              <a:rPr lang="en-US" sz="1600" dirty="0">
                <a:latin typeface="Book Antiqua" panose="02040602050305030304" pitchFamily="18" charset="0"/>
              </a:rPr>
              <a:t>who sells </a:t>
            </a:r>
            <a:r>
              <a:rPr lang="en-US" sz="1600" b="1" dirty="0">
                <a:solidFill>
                  <a:srgbClr val="002060"/>
                </a:solidFill>
                <a:latin typeface="Book Antiqua" panose="02040602050305030304" pitchFamily="18" charset="0"/>
              </a:rPr>
              <a:t>&lt;product or service&gt;</a:t>
            </a:r>
            <a:endParaRPr lang="en-US" sz="1600" dirty="0">
              <a:solidFill>
                <a:srgbClr val="002060"/>
              </a:solidFill>
              <a:latin typeface="Book Antiqua" panose="02040602050305030304" pitchFamily="18" charset="0"/>
            </a:endParaRPr>
          </a:p>
        </p:txBody>
      </p:sp>
      <p:sp>
        <p:nvSpPr>
          <p:cNvPr id="27" name="TextBox 26">
            <a:extLst>
              <a:ext uri="{FF2B5EF4-FFF2-40B4-BE49-F238E27FC236}">
                <a16:creationId xmlns:a16="http://schemas.microsoft.com/office/drawing/2014/main" id="{CE155B40-BF24-44E0-89FE-8A51D191C080}"/>
              </a:ext>
            </a:extLst>
          </p:cNvPr>
          <p:cNvSpPr txBox="1"/>
          <p:nvPr/>
        </p:nvSpPr>
        <p:spPr>
          <a:xfrm>
            <a:off x="662135" y="4133480"/>
            <a:ext cx="2190044" cy="584775"/>
          </a:xfrm>
          <a:prstGeom prst="rect">
            <a:avLst/>
          </a:prstGeom>
          <a:noFill/>
        </p:spPr>
        <p:txBody>
          <a:bodyPr wrap="square" rtlCol="0">
            <a:spAutoFit/>
          </a:bodyPr>
          <a:lstStyle/>
          <a:p>
            <a:r>
              <a:rPr lang="en-US" sz="1600" dirty="0">
                <a:latin typeface="Book Antiqua" panose="02040602050305030304" pitchFamily="18" charset="0"/>
              </a:rPr>
              <a:t>to </a:t>
            </a:r>
            <a:r>
              <a:rPr lang="en-US" sz="1600" b="1" dirty="0">
                <a:solidFill>
                  <a:srgbClr val="002060"/>
                </a:solidFill>
                <a:latin typeface="Book Antiqua" panose="02040602050305030304" pitchFamily="18" charset="0"/>
              </a:rPr>
              <a:t>&lt;target customer&gt;</a:t>
            </a:r>
            <a:r>
              <a:rPr lang="en-US" sz="1600" dirty="0">
                <a:latin typeface="Book Antiqua" panose="02040602050305030304" pitchFamily="18" charset="0"/>
              </a:rPr>
              <a:t>, </a:t>
            </a:r>
          </a:p>
          <a:p>
            <a:endParaRPr lang="en-JE" sz="1600" dirty="0"/>
          </a:p>
        </p:txBody>
      </p:sp>
      <p:sp>
        <p:nvSpPr>
          <p:cNvPr id="28" name="TextBox 27">
            <a:extLst>
              <a:ext uri="{FF2B5EF4-FFF2-40B4-BE49-F238E27FC236}">
                <a16:creationId xmlns:a16="http://schemas.microsoft.com/office/drawing/2014/main" id="{336657A2-51F4-447C-8F6F-0700D63E12F5}"/>
              </a:ext>
            </a:extLst>
          </p:cNvPr>
          <p:cNvSpPr txBox="1"/>
          <p:nvPr/>
        </p:nvSpPr>
        <p:spPr>
          <a:xfrm>
            <a:off x="2711071" y="4114621"/>
            <a:ext cx="2278379" cy="338554"/>
          </a:xfrm>
          <a:prstGeom prst="rect">
            <a:avLst/>
          </a:prstGeom>
          <a:noFill/>
        </p:spPr>
        <p:txBody>
          <a:bodyPr wrap="square" rtlCol="0">
            <a:spAutoFit/>
          </a:bodyPr>
          <a:lstStyle/>
          <a:p>
            <a:r>
              <a:rPr lang="en-US" sz="1600" dirty="0">
                <a:latin typeface="Book Antiqua" panose="02040602050305030304" pitchFamily="18" charset="0"/>
              </a:rPr>
              <a:t>who needs </a:t>
            </a:r>
            <a:r>
              <a:rPr lang="en-US" sz="1600" b="1" dirty="0">
                <a:solidFill>
                  <a:srgbClr val="002060"/>
                </a:solidFill>
                <a:latin typeface="Book Antiqua" panose="02040602050305030304" pitchFamily="18" charset="0"/>
              </a:rPr>
              <a:t>&lt;solution&gt;</a:t>
            </a:r>
            <a:r>
              <a:rPr lang="en-US" sz="1600" dirty="0">
                <a:latin typeface="Book Antiqua" panose="02040602050305030304" pitchFamily="18" charset="0"/>
              </a:rPr>
              <a:t>,</a:t>
            </a:r>
            <a:endParaRPr lang="en-JE" sz="1600" dirty="0"/>
          </a:p>
        </p:txBody>
      </p:sp>
    </p:spTree>
    <p:extLst>
      <p:ext uri="{BB962C8B-B14F-4D97-AF65-F5344CB8AC3E}">
        <p14:creationId xmlns:p14="http://schemas.microsoft.com/office/powerpoint/2010/main" val="233209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3" grpId="0"/>
      <p:bldP spid="24" grpId="0"/>
      <p:bldP spid="25" grpId="0"/>
      <p:bldP spid="26" grpId="0"/>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75F520-C3DA-4B02-B1D0-A3DD4EBE3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6" name="Google Shape;124;p17">
            <a:extLst>
              <a:ext uri="{FF2B5EF4-FFF2-40B4-BE49-F238E27FC236}">
                <a16:creationId xmlns:a16="http://schemas.microsoft.com/office/drawing/2014/main" id="{9FE71056-1141-4D29-84A6-203D13FFDFD4}"/>
              </a:ext>
            </a:extLst>
          </p:cNvPr>
          <p:cNvSpPr txBox="1">
            <a:spLocks/>
          </p:cNvSpPr>
          <p:nvPr/>
        </p:nvSpPr>
        <p:spPr>
          <a:xfrm>
            <a:off x="785323" y="188872"/>
            <a:ext cx="4971239"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highlight>
                  <a:srgbClr val="FFCD00"/>
                </a:highlight>
                <a:latin typeface="Book Antiqua" panose="02040602050305030304" pitchFamily="18" charset="0"/>
                <a:sym typeface="Lora"/>
              </a:rPr>
              <a:t>Company </a:t>
            </a:r>
            <a:r>
              <a:rPr lang="en-US" sz="2800" b="1" dirty="0">
                <a:latin typeface="Book Antiqua" panose="02040602050305030304" pitchFamily="18" charset="0"/>
                <a:sym typeface="Lora"/>
              </a:rPr>
              <a:t>Summary</a:t>
            </a:r>
          </a:p>
        </p:txBody>
      </p:sp>
      <p:sp>
        <p:nvSpPr>
          <p:cNvPr id="7" name="Rectangle: Rounded Corners 6">
            <a:extLst>
              <a:ext uri="{FF2B5EF4-FFF2-40B4-BE49-F238E27FC236}">
                <a16:creationId xmlns:a16="http://schemas.microsoft.com/office/drawing/2014/main" id="{8116B9E1-A92B-4AA3-B5F3-6AD903D9DEF8}"/>
              </a:ext>
            </a:extLst>
          </p:cNvPr>
          <p:cNvSpPr/>
          <p:nvPr/>
        </p:nvSpPr>
        <p:spPr>
          <a:xfrm>
            <a:off x="0" y="897983"/>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en-JE" dirty="0"/>
          </a:p>
        </p:txBody>
      </p:sp>
      <p:sp>
        <p:nvSpPr>
          <p:cNvPr id="8" name="Rectangle: Rounded Corners 7">
            <a:extLst>
              <a:ext uri="{FF2B5EF4-FFF2-40B4-BE49-F238E27FC236}">
                <a16:creationId xmlns:a16="http://schemas.microsoft.com/office/drawing/2014/main" id="{21F5693A-32A8-4E59-B338-3E34A02B1FFD}"/>
              </a:ext>
            </a:extLst>
          </p:cNvPr>
          <p:cNvSpPr/>
          <p:nvPr/>
        </p:nvSpPr>
        <p:spPr>
          <a:xfrm>
            <a:off x="3897426" y="1101939"/>
            <a:ext cx="5359400" cy="819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5" name="Text Placeholder 2">
            <a:extLst>
              <a:ext uri="{FF2B5EF4-FFF2-40B4-BE49-F238E27FC236}">
                <a16:creationId xmlns:a16="http://schemas.microsoft.com/office/drawing/2014/main" id="{4A27E814-FD52-4038-9D52-0BF720DAC64C}"/>
              </a:ext>
            </a:extLst>
          </p:cNvPr>
          <p:cNvSpPr>
            <a:spLocks noGrp="1"/>
          </p:cNvSpPr>
          <p:nvPr>
            <p:ph type="body" idx="1"/>
          </p:nvPr>
        </p:nvSpPr>
        <p:spPr>
          <a:xfrm>
            <a:off x="5742" y="682576"/>
            <a:ext cx="7592836" cy="2291313"/>
          </a:xfrm>
        </p:spPr>
        <p:txBody>
          <a:bodyPr/>
          <a:lstStyle/>
          <a:p>
            <a:pPr marL="76200" indent="0">
              <a:lnSpc>
                <a:spcPct val="150000"/>
              </a:lnSpc>
              <a:buNone/>
            </a:pPr>
            <a:r>
              <a:rPr lang="en-US" sz="1400" dirty="0">
                <a:latin typeface="Book Antiqua" panose="02040602050305030304" pitchFamily="18" charset="0"/>
              </a:rPr>
              <a:t>The company summary or headline statement should do the following:</a:t>
            </a:r>
          </a:p>
          <a:p>
            <a:pPr>
              <a:lnSpc>
                <a:spcPct val="150000"/>
              </a:lnSpc>
            </a:pPr>
            <a:r>
              <a:rPr lang="en-US" sz="1400" dirty="0">
                <a:latin typeface="Book Antiqua" panose="02040602050305030304" pitchFamily="18" charset="0"/>
                <a:cs typeface="Arial"/>
                <a:sym typeface="Arial"/>
              </a:rPr>
              <a:t>Give people a </a:t>
            </a:r>
            <a:r>
              <a:rPr lang="en-US" sz="1400" b="1" dirty="0">
                <a:highlight>
                  <a:srgbClr val="FFCD00"/>
                </a:highlight>
                <a:latin typeface="Book Antiqua" panose="02040602050305030304" pitchFamily="18" charset="0"/>
                <a:cs typeface="Arial"/>
                <a:sym typeface="Arial"/>
              </a:rPr>
              <a:t>Brief Overview </a:t>
            </a:r>
            <a:r>
              <a:rPr lang="en-US" sz="1400" dirty="0">
                <a:latin typeface="Book Antiqua" panose="02040602050305030304" pitchFamily="18" charset="0"/>
                <a:cs typeface="Arial"/>
                <a:sym typeface="Arial"/>
              </a:rPr>
              <a:t>of what your company does.</a:t>
            </a:r>
          </a:p>
          <a:p>
            <a:pPr>
              <a:lnSpc>
                <a:spcPct val="150000"/>
              </a:lnSpc>
            </a:pPr>
            <a:r>
              <a:rPr lang="en-US" sz="1400" b="1" dirty="0">
                <a:highlight>
                  <a:srgbClr val="FFCD00"/>
                </a:highlight>
                <a:latin typeface="Book Antiqua" panose="02040602050305030304" pitchFamily="18" charset="0"/>
                <a:cs typeface="Arial"/>
                <a:sym typeface="Arial"/>
              </a:rPr>
              <a:t>Communicate </a:t>
            </a:r>
            <a:r>
              <a:rPr lang="en-US" sz="1400" dirty="0">
                <a:latin typeface="Book Antiqua" panose="02040602050305030304" pitchFamily="18" charset="0"/>
                <a:cs typeface="Arial"/>
                <a:sym typeface="Arial"/>
              </a:rPr>
              <a:t>the value you offer.</a:t>
            </a:r>
          </a:p>
          <a:p>
            <a:pPr>
              <a:lnSpc>
                <a:spcPct val="150000"/>
              </a:lnSpc>
            </a:pPr>
            <a:r>
              <a:rPr lang="en-US" sz="1400" b="1" dirty="0">
                <a:highlight>
                  <a:srgbClr val="FFCD00"/>
                </a:highlight>
                <a:latin typeface="Book Antiqua" panose="02040602050305030304" pitchFamily="18" charset="0"/>
                <a:cs typeface="Arial"/>
                <a:sym typeface="Arial"/>
              </a:rPr>
              <a:t>Highlight </a:t>
            </a:r>
            <a:r>
              <a:rPr lang="en-US" sz="1400" dirty="0">
                <a:latin typeface="Book Antiqua" panose="02040602050305030304" pitchFamily="18" charset="0"/>
                <a:cs typeface="Arial"/>
                <a:sym typeface="Arial"/>
              </a:rPr>
              <a:t>the opportunity in the market.</a:t>
            </a:r>
          </a:p>
        </p:txBody>
      </p:sp>
      <p:sp>
        <p:nvSpPr>
          <p:cNvPr id="9" name="TextBox 8">
            <a:extLst>
              <a:ext uri="{FF2B5EF4-FFF2-40B4-BE49-F238E27FC236}">
                <a16:creationId xmlns:a16="http://schemas.microsoft.com/office/drawing/2014/main" id="{7E7DD0F5-D6B1-4A84-BECF-F3BEFF18A772}"/>
              </a:ext>
            </a:extLst>
          </p:cNvPr>
          <p:cNvSpPr txBox="1"/>
          <p:nvPr/>
        </p:nvSpPr>
        <p:spPr>
          <a:xfrm>
            <a:off x="4748800" y="130585"/>
            <a:ext cx="2895344" cy="646331"/>
          </a:xfrm>
          <a:prstGeom prst="rect">
            <a:avLst/>
          </a:prstGeom>
          <a:noFill/>
        </p:spPr>
        <p:txBody>
          <a:bodyPr wrap="none" rtlCol="0">
            <a:spAutoFit/>
          </a:bodyPr>
          <a:lstStyle/>
          <a:p>
            <a:pPr algn="ctr"/>
            <a:r>
              <a:rPr lang="en-US" sz="3600" b="1" dirty="0">
                <a:latin typeface="Ink Free" panose="03080402000500000000" pitchFamily="66" charset="0"/>
              </a:rPr>
              <a:t>Keep It Hard</a:t>
            </a:r>
          </a:p>
        </p:txBody>
      </p:sp>
      <p:sp>
        <p:nvSpPr>
          <p:cNvPr id="23" name="TextBox 22">
            <a:extLst>
              <a:ext uri="{FF2B5EF4-FFF2-40B4-BE49-F238E27FC236}">
                <a16:creationId xmlns:a16="http://schemas.microsoft.com/office/drawing/2014/main" id="{8A8FFF96-CBBD-4D15-8915-1E021B84EED9}"/>
              </a:ext>
            </a:extLst>
          </p:cNvPr>
          <p:cNvSpPr txBox="1"/>
          <p:nvPr/>
        </p:nvSpPr>
        <p:spPr>
          <a:xfrm>
            <a:off x="2344177" y="3715256"/>
            <a:ext cx="2402555" cy="338554"/>
          </a:xfrm>
          <a:prstGeom prst="rect">
            <a:avLst/>
          </a:prstGeom>
          <a:noFill/>
        </p:spPr>
        <p:txBody>
          <a:bodyPr wrap="square" rtlCol="0">
            <a:spAutoFit/>
          </a:bodyPr>
          <a:lstStyle/>
          <a:p>
            <a:r>
              <a:rPr lang="en-US" sz="1600" dirty="0">
                <a:latin typeface="Book Antiqua" panose="02040602050305030304" pitchFamily="18" charset="0"/>
              </a:rPr>
              <a:t>is a </a:t>
            </a:r>
            <a:r>
              <a:rPr lang="en-US" sz="1600" b="1" dirty="0">
                <a:solidFill>
                  <a:srgbClr val="002060"/>
                </a:solidFill>
                <a:latin typeface="Book Antiqua" panose="02040602050305030304" pitchFamily="18" charset="0"/>
              </a:rPr>
              <a:t>&lt;type of business&gt;</a:t>
            </a:r>
            <a:endParaRPr lang="en-JE" sz="1600" b="1" dirty="0">
              <a:solidFill>
                <a:srgbClr val="002060"/>
              </a:solidFill>
            </a:endParaRPr>
          </a:p>
        </p:txBody>
      </p:sp>
      <p:sp>
        <p:nvSpPr>
          <p:cNvPr id="24" name="TextBox 23">
            <a:extLst>
              <a:ext uri="{FF2B5EF4-FFF2-40B4-BE49-F238E27FC236}">
                <a16:creationId xmlns:a16="http://schemas.microsoft.com/office/drawing/2014/main" id="{6A42C913-BBFE-4CAD-B2DA-73AC8914F07A}"/>
              </a:ext>
            </a:extLst>
          </p:cNvPr>
          <p:cNvSpPr txBox="1"/>
          <p:nvPr/>
        </p:nvSpPr>
        <p:spPr>
          <a:xfrm>
            <a:off x="662135" y="3719510"/>
            <a:ext cx="1821180" cy="340910"/>
          </a:xfrm>
          <a:prstGeom prst="rect">
            <a:avLst/>
          </a:prstGeom>
          <a:noFill/>
        </p:spPr>
        <p:txBody>
          <a:bodyPr wrap="square" rtlCol="0">
            <a:spAutoFit/>
          </a:bodyPr>
          <a:lstStyle/>
          <a:p>
            <a:r>
              <a:rPr lang="en-US" sz="1600" b="1" dirty="0">
                <a:solidFill>
                  <a:srgbClr val="002060"/>
                </a:solidFill>
                <a:latin typeface="Book Antiqua" panose="02040602050305030304" pitchFamily="18" charset="0"/>
              </a:rPr>
              <a:t>&lt;Your company&gt;</a:t>
            </a:r>
            <a:endParaRPr lang="en-JE" sz="1600" dirty="0">
              <a:solidFill>
                <a:srgbClr val="002060"/>
              </a:solidFill>
            </a:endParaRPr>
          </a:p>
        </p:txBody>
      </p:sp>
      <p:sp>
        <p:nvSpPr>
          <p:cNvPr id="25" name="TextBox 24">
            <a:extLst>
              <a:ext uri="{FF2B5EF4-FFF2-40B4-BE49-F238E27FC236}">
                <a16:creationId xmlns:a16="http://schemas.microsoft.com/office/drawing/2014/main" id="{BF666454-1E7B-4411-9F1F-A87AC3DE4219}"/>
              </a:ext>
            </a:extLst>
          </p:cNvPr>
          <p:cNvSpPr txBox="1"/>
          <p:nvPr/>
        </p:nvSpPr>
        <p:spPr>
          <a:xfrm>
            <a:off x="4901115" y="4114621"/>
            <a:ext cx="3832399" cy="338554"/>
          </a:xfrm>
          <a:prstGeom prst="rect">
            <a:avLst/>
          </a:prstGeom>
          <a:noFill/>
        </p:spPr>
        <p:txBody>
          <a:bodyPr wrap="square" rtlCol="0">
            <a:spAutoFit/>
          </a:bodyPr>
          <a:lstStyle/>
          <a:p>
            <a:r>
              <a:rPr lang="en-US" sz="1600" dirty="0">
                <a:latin typeface="Book Antiqua" panose="02040602050305030304" pitchFamily="18" charset="0"/>
              </a:rPr>
              <a:t>but doesn’t get it from </a:t>
            </a:r>
            <a:r>
              <a:rPr lang="en-US" sz="1600" b="1" dirty="0">
                <a:solidFill>
                  <a:srgbClr val="002060"/>
                </a:solidFill>
                <a:latin typeface="Book Antiqua" panose="02040602050305030304" pitchFamily="18" charset="0"/>
              </a:rPr>
              <a:t>&lt;competition&gt;</a:t>
            </a:r>
            <a:r>
              <a:rPr lang="en-US" sz="1600" dirty="0">
                <a:latin typeface="Book Antiqua" panose="02040602050305030304" pitchFamily="18" charset="0"/>
              </a:rPr>
              <a:t>.</a:t>
            </a:r>
          </a:p>
        </p:txBody>
      </p:sp>
      <p:sp>
        <p:nvSpPr>
          <p:cNvPr id="26" name="TextBox 25">
            <a:extLst>
              <a:ext uri="{FF2B5EF4-FFF2-40B4-BE49-F238E27FC236}">
                <a16:creationId xmlns:a16="http://schemas.microsoft.com/office/drawing/2014/main" id="{5ED2018F-EE65-48A4-85D4-583C91BA82C6}"/>
              </a:ext>
            </a:extLst>
          </p:cNvPr>
          <p:cNvSpPr txBox="1"/>
          <p:nvPr/>
        </p:nvSpPr>
        <p:spPr>
          <a:xfrm>
            <a:off x="4502228" y="3703007"/>
            <a:ext cx="3034731" cy="338554"/>
          </a:xfrm>
          <a:prstGeom prst="rect">
            <a:avLst/>
          </a:prstGeom>
          <a:noFill/>
        </p:spPr>
        <p:txBody>
          <a:bodyPr wrap="square" rtlCol="0">
            <a:spAutoFit/>
          </a:bodyPr>
          <a:lstStyle/>
          <a:p>
            <a:r>
              <a:rPr lang="en-US" sz="1600" dirty="0">
                <a:latin typeface="Book Antiqua" panose="02040602050305030304" pitchFamily="18" charset="0"/>
              </a:rPr>
              <a:t>who sells </a:t>
            </a:r>
            <a:r>
              <a:rPr lang="en-US" sz="1600" b="1" dirty="0">
                <a:solidFill>
                  <a:srgbClr val="002060"/>
                </a:solidFill>
                <a:latin typeface="Book Antiqua" panose="02040602050305030304" pitchFamily="18" charset="0"/>
              </a:rPr>
              <a:t>&lt;product or service&gt;</a:t>
            </a:r>
            <a:endParaRPr lang="en-US" sz="1600" dirty="0">
              <a:solidFill>
                <a:srgbClr val="002060"/>
              </a:solidFill>
              <a:latin typeface="Book Antiqua" panose="02040602050305030304" pitchFamily="18" charset="0"/>
            </a:endParaRPr>
          </a:p>
        </p:txBody>
      </p:sp>
      <p:sp>
        <p:nvSpPr>
          <p:cNvPr id="27" name="TextBox 26">
            <a:extLst>
              <a:ext uri="{FF2B5EF4-FFF2-40B4-BE49-F238E27FC236}">
                <a16:creationId xmlns:a16="http://schemas.microsoft.com/office/drawing/2014/main" id="{CE155B40-BF24-44E0-89FE-8A51D191C080}"/>
              </a:ext>
            </a:extLst>
          </p:cNvPr>
          <p:cNvSpPr txBox="1"/>
          <p:nvPr/>
        </p:nvSpPr>
        <p:spPr>
          <a:xfrm>
            <a:off x="662135" y="4133480"/>
            <a:ext cx="2190044" cy="584775"/>
          </a:xfrm>
          <a:prstGeom prst="rect">
            <a:avLst/>
          </a:prstGeom>
          <a:noFill/>
        </p:spPr>
        <p:txBody>
          <a:bodyPr wrap="square" rtlCol="0">
            <a:spAutoFit/>
          </a:bodyPr>
          <a:lstStyle/>
          <a:p>
            <a:r>
              <a:rPr lang="en-US" sz="1600" dirty="0">
                <a:latin typeface="Book Antiqua" panose="02040602050305030304" pitchFamily="18" charset="0"/>
              </a:rPr>
              <a:t>to </a:t>
            </a:r>
            <a:r>
              <a:rPr lang="en-US" sz="1600" b="1" dirty="0">
                <a:solidFill>
                  <a:srgbClr val="002060"/>
                </a:solidFill>
                <a:latin typeface="Book Antiqua" panose="02040602050305030304" pitchFamily="18" charset="0"/>
              </a:rPr>
              <a:t>&lt;target customer&gt;</a:t>
            </a:r>
            <a:r>
              <a:rPr lang="en-US" sz="1600" dirty="0">
                <a:latin typeface="Book Antiqua" panose="02040602050305030304" pitchFamily="18" charset="0"/>
              </a:rPr>
              <a:t>, </a:t>
            </a:r>
          </a:p>
          <a:p>
            <a:endParaRPr lang="en-JE" sz="1600" dirty="0"/>
          </a:p>
        </p:txBody>
      </p:sp>
      <p:sp>
        <p:nvSpPr>
          <p:cNvPr id="28" name="TextBox 27">
            <a:extLst>
              <a:ext uri="{FF2B5EF4-FFF2-40B4-BE49-F238E27FC236}">
                <a16:creationId xmlns:a16="http://schemas.microsoft.com/office/drawing/2014/main" id="{336657A2-51F4-447C-8F6F-0700D63E12F5}"/>
              </a:ext>
            </a:extLst>
          </p:cNvPr>
          <p:cNvSpPr txBox="1"/>
          <p:nvPr/>
        </p:nvSpPr>
        <p:spPr>
          <a:xfrm>
            <a:off x="2711071" y="4114621"/>
            <a:ext cx="2278379" cy="338554"/>
          </a:xfrm>
          <a:prstGeom prst="rect">
            <a:avLst/>
          </a:prstGeom>
          <a:noFill/>
        </p:spPr>
        <p:txBody>
          <a:bodyPr wrap="square" rtlCol="0">
            <a:spAutoFit/>
          </a:bodyPr>
          <a:lstStyle/>
          <a:p>
            <a:r>
              <a:rPr lang="en-US" sz="1600" dirty="0">
                <a:latin typeface="Book Antiqua" panose="02040602050305030304" pitchFamily="18" charset="0"/>
              </a:rPr>
              <a:t>who needs </a:t>
            </a:r>
            <a:r>
              <a:rPr lang="en-US" sz="1600" b="1" dirty="0">
                <a:solidFill>
                  <a:srgbClr val="002060"/>
                </a:solidFill>
                <a:latin typeface="Book Antiqua" panose="02040602050305030304" pitchFamily="18" charset="0"/>
              </a:rPr>
              <a:t>&lt;solution&gt;</a:t>
            </a:r>
            <a:r>
              <a:rPr lang="en-US" sz="1600" dirty="0">
                <a:latin typeface="Book Antiqua" panose="02040602050305030304" pitchFamily="18" charset="0"/>
              </a:rPr>
              <a:t>,</a:t>
            </a:r>
            <a:endParaRPr lang="en-JE" sz="1600" dirty="0"/>
          </a:p>
        </p:txBody>
      </p:sp>
      <p:sp>
        <p:nvSpPr>
          <p:cNvPr id="16" name="Speech Bubble: Rectangle with Corners Rounded 15">
            <a:extLst>
              <a:ext uri="{FF2B5EF4-FFF2-40B4-BE49-F238E27FC236}">
                <a16:creationId xmlns:a16="http://schemas.microsoft.com/office/drawing/2014/main" id="{893E10B2-C282-484F-B251-8BF1E8CD23AB}"/>
              </a:ext>
            </a:extLst>
          </p:cNvPr>
          <p:cNvSpPr/>
          <p:nvPr/>
        </p:nvSpPr>
        <p:spPr>
          <a:xfrm>
            <a:off x="5359400" y="1197253"/>
            <a:ext cx="3567545" cy="2161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a:solidFill>
                  <a:srgbClr val="FF0000"/>
                </a:solidFill>
              </a:rPr>
              <a:t>Flipkart</a:t>
            </a:r>
            <a:r>
              <a:rPr lang="en-US" sz="1500" b="1" dirty="0"/>
              <a:t> </a:t>
            </a:r>
            <a:r>
              <a:rPr lang="en-US" sz="1500" dirty="0"/>
              <a:t>is a </a:t>
            </a:r>
            <a:r>
              <a:rPr lang="en-US" sz="1500" dirty="0">
                <a:solidFill>
                  <a:srgbClr val="FF0000"/>
                </a:solidFill>
                <a:highlight>
                  <a:srgbClr val="00FFFF"/>
                </a:highlight>
              </a:rPr>
              <a:t>company</a:t>
            </a:r>
            <a:r>
              <a:rPr lang="en-US" sz="1500" dirty="0"/>
              <a:t> providing an </a:t>
            </a:r>
            <a:r>
              <a:rPr lang="en-US" sz="1500" dirty="0">
                <a:solidFill>
                  <a:srgbClr val="FF0000"/>
                </a:solidFill>
                <a:highlight>
                  <a:srgbClr val="C0C0C0"/>
                </a:highlight>
              </a:rPr>
              <a:t>e-commerce marketplace</a:t>
            </a:r>
            <a:r>
              <a:rPr lang="en-US" sz="1500" dirty="0">
                <a:highlight>
                  <a:srgbClr val="C0C0C0"/>
                </a:highlight>
              </a:rPr>
              <a:t> </a:t>
            </a:r>
            <a:r>
              <a:rPr lang="en-US" sz="1500" dirty="0"/>
              <a:t>offering </a:t>
            </a:r>
            <a:r>
              <a:rPr lang="en-US" sz="1500" dirty="0">
                <a:solidFill>
                  <a:srgbClr val="FFFF00"/>
                </a:solidFill>
              </a:rPr>
              <a:t>consumer products including books, media, consumer electronics, lifestyle, and personal and healthcare products.</a:t>
            </a:r>
            <a:r>
              <a:rPr lang="en-US" sz="1500" dirty="0"/>
              <a:t> The company provides services like </a:t>
            </a:r>
            <a:r>
              <a:rPr lang="en-US" sz="1500" dirty="0">
                <a:highlight>
                  <a:srgbClr val="800000"/>
                </a:highlight>
              </a:rPr>
              <a:t>cash on delivery and 30-day replacement policy.</a:t>
            </a:r>
            <a:endParaRPr lang="en-JE" sz="1500" dirty="0">
              <a:highlight>
                <a:srgbClr val="800000"/>
              </a:highlight>
            </a:endParaRPr>
          </a:p>
        </p:txBody>
      </p:sp>
    </p:spTree>
    <p:extLst>
      <p:ext uri="{BB962C8B-B14F-4D97-AF65-F5344CB8AC3E}">
        <p14:creationId xmlns:p14="http://schemas.microsoft.com/office/powerpoint/2010/main" val="4060891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3" grpId="0"/>
      <p:bldP spid="24" grpId="0"/>
      <p:bldP spid="25" grpId="0"/>
      <p:bldP spid="26" grpId="0"/>
      <p:bldP spid="27" grpId="0"/>
      <p:bldP spid="28" grpId="0"/>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811451" y="2131912"/>
            <a:ext cx="5521097" cy="579900"/>
          </a:xfrm>
          <a:prstGeom prst="rect">
            <a:avLst/>
          </a:prstGeom>
        </p:spPr>
        <p:txBody>
          <a:bodyPr spcFirstLastPara="1" wrap="square" lIns="91425" tIns="91425" rIns="91425" bIns="91425" anchor="b" anchorCtr="0">
            <a:noAutofit/>
          </a:bodyPr>
          <a:lstStyle/>
          <a:p>
            <a:pPr lvl="0"/>
            <a:r>
              <a:rPr lang="en-US" dirty="0"/>
              <a:t>SWOT Analysis</a:t>
            </a:r>
            <a:endParaRPr dirty="0"/>
          </a:p>
        </p:txBody>
      </p:sp>
      <p:sp>
        <p:nvSpPr>
          <p:cNvPr id="111" name="Google Shape;111;p15"/>
          <p:cNvSpPr txBox="1">
            <a:spLocks noGrp="1"/>
          </p:cNvSpPr>
          <p:nvPr>
            <p:ph type="subTitle" idx="1"/>
          </p:nvPr>
        </p:nvSpPr>
        <p:spPr>
          <a:xfrm>
            <a:off x="1884130" y="2622957"/>
            <a:ext cx="4412497" cy="329613"/>
          </a:xfrm>
          <a:prstGeom prst="rect">
            <a:avLst/>
          </a:prstGeom>
        </p:spPr>
        <p:txBody>
          <a:bodyPr spcFirstLastPara="1" wrap="square" lIns="91425" tIns="91425" rIns="91425" bIns="91425" anchor="t" anchorCtr="0">
            <a:noAutofit/>
          </a:bodyPr>
          <a:lstStyle/>
          <a:p>
            <a:pPr marL="0" lvl="0" indent="0"/>
            <a:r>
              <a:rPr lang="en-US" dirty="0"/>
              <a:t>All You Need is a Plan &amp; Half the milestone is achieved..</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6</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dirty="0"/>
          </a:p>
        </p:txBody>
      </p:sp>
      <p:pic>
        <p:nvPicPr>
          <p:cNvPr id="19458" name="Picture 2" descr="Related image">
            <a:extLst>
              <a:ext uri="{FF2B5EF4-FFF2-40B4-BE49-F238E27FC236}">
                <a16:creationId xmlns:a16="http://schemas.microsoft.com/office/drawing/2014/main" id="{DC77318E-E420-4B8D-8E4C-10A669EC2D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278" b="88241" l="19600" r="81000">
                        <a14:foregroundMark x1="41600" y1="10000" x2="52000" y2="10370"/>
                        <a14:foregroundMark x1="52000" y1="10370" x2="61000" y2="14907"/>
                        <a14:foregroundMark x1="61000" y1="14907" x2="66400" y2="21852"/>
                        <a14:foregroundMark x1="56900" y1="33796" x2="41100" y2="65556"/>
                        <a14:foregroundMark x1="41100" y1="65556" x2="34200" y2="74167"/>
                        <a14:foregroundMark x1="34200" y1="74167" x2="31700" y2="88241"/>
                        <a14:foregroundMark x1="24500" y1="81481" x2="56000" y2="86759"/>
                        <a14:foregroundMark x1="56000" y1="86759" x2="67400" y2="82778"/>
                        <a14:foregroundMark x1="67400" y1="82778" x2="74400" y2="75093"/>
                        <a14:foregroundMark x1="74400" y1="75093" x2="67300" y2="66204"/>
                        <a14:foregroundMark x1="67300" y1="66204" x2="57200" y2="63796"/>
                        <a14:foregroundMark x1="57200" y1="63796" x2="46900" y2="64722"/>
                        <a14:foregroundMark x1="46900" y1="64722" x2="28100" y2="73796"/>
                        <a14:foregroundMark x1="28100" y1="73796" x2="24900" y2="78889"/>
                        <a14:foregroundMark x1="28700" y1="64167" x2="22100" y2="71204"/>
                        <a14:foregroundMark x1="22100" y1="71204" x2="19600" y2="80278"/>
                        <a14:foregroundMark x1="19600" y1="80278" x2="27300" y2="84722"/>
                        <a14:foregroundMark x1="82700" y1="84722" x2="81000" y2="75093"/>
                        <a14:foregroundMark x1="81000" y1="75093" x2="76300" y2="66574"/>
                        <a14:foregroundMark x1="76300" y1="66574" x2="69600" y2="63333"/>
                        <a14:foregroundMark x1="42000" y1="36667" x2="42000" y2="36667"/>
                        <a14:foregroundMark x1="42400" y1="35463" x2="42400" y2="35463"/>
                        <a14:foregroundMark x1="60400" y1="35185" x2="42800" y2="34722"/>
                      </a14:backgroundRemoval>
                    </a14:imgEffect>
                  </a14:imgLayer>
                </a14:imgProps>
              </a:ext>
              <a:ext uri="{28A0092B-C50C-407E-A947-70E740481C1C}">
                <a14:useLocalDpi xmlns:a14="http://schemas.microsoft.com/office/drawing/2010/main" val="0"/>
              </a:ext>
            </a:extLst>
          </a:blip>
          <a:srcRect l="13867" t="5803" r="13787" b="12592"/>
          <a:stretch/>
        </p:blipFill>
        <p:spPr bwMode="auto">
          <a:xfrm>
            <a:off x="6572250" y="2291150"/>
            <a:ext cx="2309147" cy="281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6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7DF35-87C7-4111-95AF-06C4FC61AA2C}"/>
              </a:ext>
            </a:extLst>
          </p:cNvPr>
          <p:cNvSpPr>
            <a:spLocks noGrp="1"/>
          </p:cNvSpPr>
          <p:nvPr>
            <p:ph type="body" idx="1"/>
          </p:nvPr>
        </p:nvSpPr>
        <p:spPr/>
        <p:txBody>
          <a:bodyPr/>
          <a:lstStyle/>
          <a:p>
            <a:pPr marL="76200" indent="0">
              <a:buNone/>
            </a:pPr>
            <a:r>
              <a:rPr lang="en-US" dirty="0"/>
              <a:t>How many of you have done </a:t>
            </a:r>
            <a:r>
              <a:rPr lang="en-US" sz="3200" b="1" dirty="0"/>
              <a:t>SWOT Analysis</a:t>
            </a:r>
            <a:endParaRPr lang="en-IN" b="1" dirty="0"/>
          </a:p>
        </p:txBody>
      </p:sp>
      <p:sp>
        <p:nvSpPr>
          <p:cNvPr id="3" name="Slide Number Placeholder 2">
            <a:extLst>
              <a:ext uri="{FF2B5EF4-FFF2-40B4-BE49-F238E27FC236}">
                <a16:creationId xmlns:a16="http://schemas.microsoft.com/office/drawing/2014/main" id="{4A1E40C6-1590-42B8-9262-28578C418B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sp>
        <p:nvSpPr>
          <p:cNvPr id="4" name="Text Placeholder 1">
            <a:extLst>
              <a:ext uri="{FF2B5EF4-FFF2-40B4-BE49-F238E27FC236}">
                <a16:creationId xmlns:a16="http://schemas.microsoft.com/office/drawing/2014/main" id="{7ED9B0CC-27D4-44EF-96D2-8FF8D03BA901}"/>
              </a:ext>
            </a:extLst>
          </p:cNvPr>
          <p:cNvSpPr txBox="1">
            <a:spLocks/>
          </p:cNvSpPr>
          <p:nvPr/>
        </p:nvSpPr>
        <p:spPr>
          <a:xfrm>
            <a:off x="560220" y="308073"/>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Go to </a:t>
            </a:r>
            <a:r>
              <a:rPr lang="en-US" sz="3600" dirty="0">
                <a:hlinkClick r:id="rId2"/>
              </a:rPr>
              <a:t>www.menti.com</a:t>
            </a:r>
            <a:endParaRPr lang="en-IN" sz="3600" b="1" dirty="0"/>
          </a:p>
        </p:txBody>
      </p:sp>
      <p:sp>
        <p:nvSpPr>
          <p:cNvPr id="5" name="Text Placeholder 1">
            <a:extLst>
              <a:ext uri="{FF2B5EF4-FFF2-40B4-BE49-F238E27FC236}">
                <a16:creationId xmlns:a16="http://schemas.microsoft.com/office/drawing/2014/main" id="{15B34372-D1EF-42D3-9DD1-CE198E0A567A}"/>
              </a:ext>
            </a:extLst>
          </p:cNvPr>
          <p:cNvSpPr txBox="1">
            <a:spLocks/>
          </p:cNvSpPr>
          <p:nvPr/>
        </p:nvSpPr>
        <p:spPr>
          <a:xfrm>
            <a:off x="560221" y="1010458"/>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use the code </a:t>
            </a:r>
            <a:r>
              <a:rPr lang="en-US" sz="3600" b="1" dirty="0"/>
              <a:t>52 01 77 78</a:t>
            </a:r>
            <a:endParaRPr lang="en-IN" sz="3600" b="1" dirty="0"/>
          </a:p>
        </p:txBody>
      </p:sp>
    </p:spTree>
    <p:extLst>
      <p:ext uri="{BB962C8B-B14F-4D97-AF65-F5344CB8AC3E}">
        <p14:creationId xmlns:p14="http://schemas.microsoft.com/office/powerpoint/2010/main" val="428572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3F912-9F71-4ECA-8EE6-F7E746B7C2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pic>
        <p:nvPicPr>
          <p:cNvPr id="23554" name="Picture 2" descr="SWOT analysis">
            <a:extLst>
              <a:ext uri="{FF2B5EF4-FFF2-40B4-BE49-F238E27FC236}">
                <a16:creationId xmlns:a16="http://schemas.microsoft.com/office/drawing/2014/main" id="{6F358468-B3C9-4095-AE22-839F759896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89"/>
          <a:stretch/>
        </p:blipFill>
        <p:spPr bwMode="auto">
          <a:xfrm>
            <a:off x="0" y="-1"/>
            <a:ext cx="9144000" cy="5211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1BAB92-F7D6-484A-BD34-1F014E8BCBA6}"/>
              </a:ext>
            </a:extLst>
          </p:cNvPr>
          <p:cNvPicPr>
            <a:picLocks noChangeAspect="1"/>
          </p:cNvPicPr>
          <p:nvPr/>
        </p:nvPicPr>
        <p:blipFill>
          <a:blip r:embed="rId3"/>
          <a:stretch>
            <a:fillRect/>
          </a:stretch>
        </p:blipFill>
        <p:spPr>
          <a:xfrm>
            <a:off x="8187800" y="57476"/>
            <a:ext cx="886505" cy="1099421"/>
          </a:xfrm>
          <a:prstGeom prst="rect">
            <a:avLst/>
          </a:prstGeom>
        </p:spPr>
      </p:pic>
      <p:pic>
        <p:nvPicPr>
          <p:cNvPr id="6" name="Picture 5">
            <a:extLst>
              <a:ext uri="{FF2B5EF4-FFF2-40B4-BE49-F238E27FC236}">
                <a16:creationId xmlns:a16="http://schemas.microsoft.com/office/drawing/2014/main" id="{23BB4D83-D908-4E3B-8816-E9D424D64A15}"/>
              </a:ext>
            </a:extLst>
          </p:cNvPr>
          <p:cNvPicPr>
            <a:picLocks noChangeAspect="1"/>
          </p:cNvPicPr>
          <p:nvPr/>
        </p:nvPicPr>
        <p:blipFill>
          <a:blip r:embed="rId4"/>
          <a:stretch>
            <a:fillRect/>
          </a:stretch>
        </p:blipFill>
        <p:spPr>
          <a:xfrm>
            <a:off x="0" y="4686300"/>
            <a:ext cx="642284" cy="457200"/>
          </a:xfrm>
          <a:prstGeom prst="rect">
            <a:avLst/>
          </a:prstGeom>
        </p:spPr>
      </p:pic>
    </p:spTree>
    <p:extLst>
      <p:ext uri="{BB962C8B-B14F-4D97-AF65-F5344CB8AC3E}">
        <p14:creationId xmlns:p14="http://schemas.microsoft.com/office/powerpoint/2010/main" val="248927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428786" y="1405563"/>
            <a:ext cx="6286429" cy="1652337"/>
          </a:xfrm>
          <a:prstGeom prst="rect">
            <a:avLst/>
          </a:prstGeom>
        </p:spPr>
        <p:txBody>
          <a:bodyPr spcFirstLastPara="1" wrap="square" lIns="91425" tIns="91425" rIns="91425" bIns="91425" anchor="b" anchorCtr="0">
            <a:noAutofit/>
          </a:bodyPr>
          <a:lstStyle/>
          <a:p>
            <a:pPr marL="0" lvl="0" indent="0">
              <a:buNone/>
            </a:pPr>
            <a:r>
              <a:rPr lang="en-US" dirty="0"/>
              <a:t>“The reason most people never reach their goals is that they don’t define them.”</a:t>
            </a:r>
          </a:p>
          <a:p>
            <a:pPr marL="0" lvl="0" indent="0" algn="r">
              <a:buNone/>
            </a:pPr>
            <a:r>
              <a:rPr lang="en-US" dirty="0"/>
              <a:t> ― </a:t>
            </a:r>
            <a:r>
              <a:rPr lang="en-US" sz="1600" dirty="0"/>
              <a:t>Denis </a:t>
            </a:r>
            <a:r>
              <a:rPr lang="en-US" sz="1600" dirty="0" err="1"/>
              <a:t>Waitley</a:t>
            </a:r>
            <a:r>
              <a:rPr lang="en-US" sz="1600" dirty="0"/>
              <a:t>, writer and motivational speaker</a:t>
            </a:r>
            <a:endParaRPr dirty="0"/>
          </a:p>
        </p:txBody>
      </p:sp>
      <p:sp>
        <p:nvSpPr>
          <p:cNvPr id="119" name="Google Shape;119;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84590-DD6E-4147-9D04-400D0051B7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21506" name="Picture 2">
            <a:extLst>
              <a:ext uri="{FF2B5EF4-FFF2-40B4-BE49-F238E27FC236}">
                <a16:creationId xmlns:a16="http://schemas.microsoft.com/office/drawing/2014/main" id="{DCDE4382-E571-4BC6-82BA-653CBBB84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5113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5271C3-D42A-4871-96D0-8D3CFB7B46ED}"/>
              </a:ext>
            </a:extLst>
          </p:cNvPr>
          <p:cNvPicPr>
            <a:picLocks noChangeAspect="1"/>
          </p:cNvPicPr>
          <p:nvPr/>
        </p:nvPicPr>
        <p:blipFill>
          <a:blip r:embed="rId3"/>
          <a:stretch>
            <a:fillRect/>
          </a:stretch>
        </p:blipFill>
        <p:spPr>
          <a:xfrm>
            <a:off x="8187800" y="57476"/>
            <a:ext cx="886505" cy="1099421"/>
          </a:xfrm>
          <a:prstGeom prst="rect">
            <a:avLst/>
          </a:prstGeom>
        </p:spPr>
      </p:pic>
    </p:spTree>
    <p:extLst>
      <p:ext uri="{BB962C8B-B14F-4D97-AF65-F5344CB8AC3E}">
        <p14:creationId xmlns:p14="http://schemas.microsoft.com/office/powerpoint/2010/main" val="261249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811451" y="2131912"/>
            <a:ext cx="5521097" cy="579900"/>
          </a:xfrm>
          <a:prstGeom prst="rect">
            <a:avLst/>
          </a:prstGeom>
        </p:spPr>
        <p:txBody>
          <a:bodyPr spcFirstLastPara="1" wrap="square" lIns="91425" tIns="91425" rIns="91425" bIns="91425" anchor="b" anchorCtr="0">
            <a:noAutofit/>
          </a:bodyPr>
          <a:lstStyle/>
          <a:p>
            <a:pPr lvl="0"/>
            <a:r>
              <a:rPr lang="en-US" dirty="0"/>
              <a:t>SWOT Analysis</a:t>
            </a:r>
            <a:endParaRPr dirty="0"/>
          </a:p>
        </p:txBody>
      </p:sp>
      <p:sp>
        <p:nvSpPr>
          <p:cNvPr id="111" name="Google Shape;111;p15"/>
          <p:cNvSpPr txBox="1">
            <a:spLocks noGrp="1"/>
          </p:cNvSpPr>
          <p:nvPr>
            <p:ph type="subTitle" idx="1"/>
          </p:nvPr>
        </p:nvSpPr>
        <p:spPr>
          <a:xfrm>
            <a:off x="1884130" y="2622957"/>
            <a:ext cx="4412497" cy="329613"/>
          </a:xfrm>
          <a:prstGeom prst="rect">
            <a:avLst/>
          </a:prstGeom>
        </p:spPr>
        <p:txBody>
          <a:bodyPr spcFirstLastPara="1" wrap="square" lIns="91425" tIns="91425" rIns="91425" bIns="91425" anchor="t" anchorCtr="0">
            <a:noAutofit/>
          </a:bodyPr>
          <a:lstStyle/>
          <a:p>
            <a:pPr marL="0" lvl="0" indent="0"/>
            <a:r>
              <a:rPr lang="en-US" dirty="0"/>
              <a:t>All You Need is a Plan &amp; Half the milestone is achieved..</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6</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dirty="0"/>
          </a:p>
        </p:txBody>
      </p:sp>
      <p:pic>
        <p:nvPicPr>
          <p:cNvPr id="19458" name="Picture 2" descr="Related image">
            <a:extLst>
              <a:ext uri="{FF2B5EF4-FFF2-40B4-BE49-F238E27FC236}">
                <a16:creationId xmlns:a16="http://schemas.microsoft.com/office/drawing/2014/main" id="{DC77318E-E420-4B8D-8E4C-10A669EC2D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278" b="88241" l="19600" r="81000">
                        <a14:foregroundMark x1="41600" y1="10000" x2="52000" y2="10370"/>
                        <a14:foregroundMark x1="52000" y1="10370" x2="61000" y2="14907"/>
                        <a14:foregroundMark x1="61000" y1="14907" x2="66400" y2="21852"/>
                        <a14:foregroundMark x1="56900" y1="33796" x2="41100" y2="65556"/>
                        <a14:foregroundMark x1="41100" y1="65556" x2="34200" y2="74167"/>
                        <a14:foregroundMark x1="34200" y1="74167" x2="31700" y2="88241"/>
                        <a14:foregroundMark x1="24500" y1="81481" x2="56000" y2="86759"/>
                        <a14:foregroundMark x1="56000" y1="86759" x2="67400" y2="82778"/>
                        <a14:foregroundMark x1="67400" y1="82778" x2="74400" y2="75093"/>
                        <a14:foregroundMark x1="74400" y1="75093" x2="67300" y2="66204"/>
                        <a14:foregroundMark x1="67300" y1="66204" x2="57200" y2="63796"/>
                        <a14:foregroundMark x1="57200" y1="63796" x2="46900" y2="64722"/>
                        <a14:foregroundMark x1="46900" y1="64722" x2="28100" y2="73796"/>
                        <a14:foregroundMark x1="28100" y1="73796" x2="24900" y2="78889"/>
                        <a14:foregroundMark x1="28700" y1="64167" x2="22100" y2="71204"/>
                        <a14:foregroundMark x1="22100" y1="71204" x2="19600" y2="80278"/>
                        <a14:foregroundMark x1="19600" y1="80278" x2="27300" y2="84722"/>
                        <a14:foregroundMark x1="82700" y1="84722" x2="81000" y2="75093"/>
                        <a14:foregroundMark x1="81000" y1="75093" x2="76300" y2="66574"/>
                        <a14:foregroundMark x1="76300" y1="66574" x2="69600" y2="63333"/>
                        <a14:foregroundMark x1="42000" y1="36667" x2="42000" y2="36667"/>
                        <a14:foregroundMark x1="42400" y1="35463" x2="42400" y2="35463"/>
                        <a14:foregroundMark x1="60400" y1="35185" x2="42800" y2="34722"/>
                      </a14:backgroundRemoval>
                    </a14:imgEffect>
                  </a14:imgLayer>
                </a14:imgProps>
              </a:ext>
              <a:ext uri="{28A0092B-C50C-407E-A947-70E740481C1C}">
                <a14:useLocalDpi xmlns:a14="http://schemas.microsoft.com/office/drawing/2010/main" val="0"/>
              </a:ext>
            </a:extLst>
          </a:blip>
          <a:srcRect l="13867" t="5803" r="13787" b="12592"/>
          <a:stretch/>
        </p:blipFill>
        <p:spPr bwMode="auto">
          <a:xfrm>
            <a:off x="6572250" y="2291150"/>
            <a:ext cx="2309147" cy="2813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746115F-3AEC-4042-A9A7-13F55B163149}"/>
              </a:ext>
            </a:extLst>
          </p:cNvPr>
          <p:cNvSpPr/>
          <p:nvPr/>
        </p:nvSpPr>
        <p:spPr>
          <a:xfrm>
            <a:off x="524690" y="715441"/>
            <a:ext cx="7364797" cy="1107996"/>
          </a:xfrm>
          <a:prstGeom prst="rect">
            <a:avLst/>
          </a:prstGeom>
          <a:noFill/>
        </p:spPr>
        <p:txBody>
          <a:bodyPr wrap="square" lIns="91440" tIns="45720" rIns="91440" bIns="45720">
            <a:spAutoFit/>
          </a:bodyPr>
          <a:lstStyle/>
          <a:p>
            <a:pPr algn="ctr"/>
            <a:r>
              <a:rPr lang="en-US" sz="66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Ink Free" panose="03080402000500000000" pitchFamily="66" charset="0"/>
                <a:cs typeface="Vijaya" panose="02020604020202020204" pitchFamily="18" charset="0"/>
              </a:rPr>
              <a:t>DO IT YOURSELF</a:t>
            </a:r>
          </a:p>
        </p:txBody>
      </p:sp>
      <p:sp>
        <p:nvSpPr>
          <p:cNvPr id="5" name="Rectangle 4">
            <a:extLst>
              <a:ext uri="{FF2B5EF4-FFF2-40B4-BE49-F238E27FC236}">
                <a16:creationId xmlns:a16="http://schemas.microsoft.com/office/drawing/2014/main" id="{A93049B0-EB4F-40D4-AFE0-424A2BD859C0}"/>
              </a:ext>
            </a:extLst>
          </p:cNvPr>
          <p:cNvSpPr/>
          <p:nvPr/>
        </p:nvSpPr>
        <p:spPr>
          <a:xfrm>
            <a:off x="1037771" y="3171371"/>
            <a:ext cx="2830286" cy="1979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71684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6"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1100"/>
                                  </p:stCondLst>
                                  <p:iterate type="lt">
                                    <p:tmPct val="0"/>
                                  </p:iterate>
                                  <p:childTnLst>
                                    <p:animClr clrSpc="hsl" dir="cw">
                                      <p:cBhvr override="childStyle">
                                        <p:cTn id="9" dur="500" fill="hold"/>
                                        <p:tgtEl>
                                          <p:spTgt spid="2"/>
                                        </p:tgtEl>
                                        <p:attrNameLst>
                                          <p:attrName>style.color</p:attrName>
                                        </p:attrNameLst>
                                      </p:cBhvr>
                                      <p:by>
                                        <p:hsl h="0" s="-12549" l="-25098"/>
                                      </p:by>
                                    </p:animClr>
                                    <p:animClr clrSpc="hsl" dir="cw">
                                      <p:cBhvr>
                                        <p:cTn id="10" dur="500" fill="hold"/>
                                        <p:tgtEl>
                                          <p:spTgt spid="2"/>
                                        </p:tgtEl>
                                        <p:attrNameLst>
                                          <p:attrName>fillcolor</p:attrName>
                                        </p:attrNameLst>
                                      </p:cBhvr>
                                      <p:by>
                                        <p:hsl h="0" s="-12549" l="-25098"/>
                                      </p:by>
                                    </p:animClr>
                                    <p:animClr clrSpc="hsl" dir="cw">
                                      <p:cBhvr>
                                        <p:cTn id="11" dur="500" fill="hold"/>
                                        <p:tgtEl>
                                          <p:spTgt spid="2"/>
                                        </p:tgtEl>
                                        <p:attrNameLst>
                                          <p:attrName>stroke.color</p:attrName>
                                        </p:attrNameLst>
                                      </p:cBhvr>
                                      <p:by>
                                        <p:hsl h="0" s="-12549" l="-25098"/>
                                      </p:by>
                                    </p:animClr>
                                    <p:set>
                                      <p:cBhvr>
                                        <p:cTn id="12" dur="500" fill="hold"/>
                                        <p:tgtEl>
                                          <p:spTgt spid="2"/>
                                        </p:tgtEl>
                                        <p:attrNameLst>
                                          <p:attrName>fill.type</p:attrName>
                                        </p:attrNameLst>
                                      </p:cBhvr>
                                      <p:to>
                                        <p:strVal val="solid"/>
                                      </p:to>
                                    </p:set>
                                  </p:childTnLst>
                                </p:cTn>
                              </p:par>
                            </p:childTnLst>
                          </p:cTn>
                        </p:par>
                        <p:par>
                          <p:cTn id="13" fill="hold">
                            <p:stCondLst>
                              <p:cond delay="1600"/>
                            </p:stCondLst>
                            <p:childTnLst>
                              <p:par>
                                <p:cTn id="14" presetID="25" presetClass="emph" presetSubtype="0" fill="hold" grpId="1" nodeType="afterEffect">
                                  <p:stCondLst>
                                    <p:cond delay="700"/>
                                  </p:stCondLst>
                                  <p:iterate type="lt">
                                    <p:tmPct val="0"/>
                                  </p:iterate>
                                  <p:childTnLst>
                                    <p:animClr clrSpc="hsl" dir="cw">
                                      <p:cBhvr override="childStyle">
                                        <p:cTn id="15" dur="500" fill="hold"/>
                                        <p:tgtEl>
                                          <p:spTgt spid="2"/>
                                        </p:tgtEl>
                                        <p:attrNameLst>
                                          <p:attrName>style.color</p:attrName>
                                        </p:attrNameLst>
                                      </p:cBhvr>
                                      <p:by>
                                        <p:hsl h="0" s="-70588" l="0"/>
                                      </p:by>
                                    </p:animClr>
                                    <p:animClr clrSpc="hsl" dir="cw">
                                      <p:cBhvr>
                                        <p:cTn id="16" dur="500" fill="hold"/>
                                        <p:tgtEl>
                                          <p:spTgt spid="2"/>
                                        </p:tgtEl>
                                        <p:attrNameLst>
                                          <p:attrName>fillcolor</p:attrName>
                                        </p:attrNameLst>
                                      </p:cBhvr>
                                      <p:by>
                                        <p:hsl h="0" s="-70588" l="0"/>
                                      </p:by>
                                    </p:animClr>
                                    <p:animClr clrSpc="hsl" dir="cw">
                                      <p:cBhvr>
                                        <p:cTn id="17" dur="500" fill="hold"/>
                                        <p:tgtEl>
                                          <p:spTgt spid="2"/>
                                        </p:tgtEl>
                                        <p:attrNameLst>
                                          <p:attrName>stroke.color</p:attrName>
                                        </p:attrNameLst>
                                      </p:cBhvr>
                                      <p:by>
                                        <p:hsl h="0" s="-70588" l="0"/>
                                      </p:by>
                                    </p:animClr>
                                    <p:set>
                                      <p:cBhvr>
                                        <p:cTn id="18" dur="500" fill="hold"/>
                                        <p:tgtEl>
                                          <p:spTgt spid="2"/>
                                        </p:tgtEl>
                                        <p:attrNameLst>
                                          <p:attrName>fill.type</p:attrName>
                                        </p:attrNameLst>
                                      </p:cBhvr>
                                      <p:to>
                                        <p:strVal val="solid"/>
                                      </p:to>
                                    </p:set>
                                  </p:childTnLst>
                                </p:cTn>
                              </p:par>
                            </p:childTnLst>
                          </p:cTn>
                        </p:par>
                        <p:par>
                          <p:cTn id="19" fill="hold">
                            <p:stCondLst>
                              <p:cond delay="2800"/>
                            </p:stCondLst>
                            <p:childTnLst>
                              <p:par>
                                <p:cTn id="20" presetID="24" presetClass="emph" presetSubtype="0" fill="hold" grpId="2" nodeType="afterEffect">
                                  <p:stCondLst>
                                    <p:cond delay="600"/>
                                  </p:stCondLst>
                                  <p:iterate type="lt">
                                    <p:tmPct val="0"/>
                                  </p:iterate>
                                  <p:childTnLst>
                                    <p:animClr clrSpc="hsl" dir="cw">
                                      <p:cBhvr override="childStyle">
                                        <p:cTn id="21" dur="500" fill="hold"/>
                                        <p:tgtEl>
                                          <p:spTgt spid="2"/>
                                        </p:tgtEl>
                                        <p:attrNameLst>
                                          <p:attrName>style.color</p:attrName>
                                        </p:attrNameLst>
                                      </p:cBhvr>
                                      <p:by>
                                        <p:hsl h="0" s="-12549" l="-25098"/>
                                      </p:by>
                                    </p:animClr>
                                    <p:animClr clrSpc="hsl" dir="cw">
                                      <p:cBhvr>
                                        <p:cTn id="22" dur="500" fill="hold"/>
                                        <p:tgtEl>
                                          <p:spTgt spid="2"/>
                                        </p:tgtEl>
                                        <p:attrNameLst>
                                          <p:attrName>fillcolor</p:attrName>
                                        </p:attrNameLst>
                                      </p:cBhvr>
                                      <p:by>
                                        <p:hsl h="0" s="-12549" l="-25098"/>
                                      </p:by>
                                    </p:animClr>
                                    <p:animClr clrSpc="hsl" dir="cw">
                                      <p:cBhvr>
                                        <p:cTn id="23" dur="500" fill="hold"/>
                                        <p:tgtEl>
                                          <p:spTgt spid="2"/>
                                        </p:tgtEl>
                                        <p:attrNameLst>
                                          <p:attrName>stroke.color</p:attrName>
                                        </p:attrNameLst>
                                      </p:cBhvr>
                                      <p:by>
                                        <p:hsl h="0" s="-12549" l="-25098"/>
                                      </p:by>
                                    </p:animClr>
                                    <p:set>
                                      <p:cBhvr>
                                        <p:cTn id="24" dur="500" fill="hold"/>
                                        <p:tgtEl>
                                          <p:spTgt spid="2"/>
                                        </p:tgtEl>
                                        <p:attrNameLst>
                                          <p:attrName>fill.type</p:attrName>
                                        </p:attrNameLst>
                                      </p:cBhvr>
                                      <p:to>
                                        <p:strVal val="solid"/>
                                      </p:to>
                                    </p:set>
                                  </p:childTnLst>
                                </p:cTn>
                              </p:par>
                            </p:childTnLst>
                          </p:cTn>
                        </p:par>
                        <p:par>
                          <p:cTn id="25" fill="hold">
                            <p:stCondLst>
                              <p:cond delay="3900"/>
                            </p:stCondLst>
                            <p:childTnLst>
                              <p:par>
                                <p:cTn id="26" presetID="25" presetClass="emph" presetSubtype="0" fill="hold" grpId="3" nodeType="afterEffect">
                                  <p:stCondLst>
                                    <p:cond delay="900"/>
                                  </p:stCondLst>
                                  <p:iterate type="lt">
                                    <p:tmPct val="0"/>
                                  </p:iterate>
                                  <p:childTnLst>
                                    <p:animClr clrSpc="hsl" dir="cw">
                                      <p:cBhvr override="childStyle">
                                        <p:cTn id="27" dur="500" fill="hold"/>
                                        <p:tgtEl>
                                          <p:spTgt spid="2"/>
                                        </p:tgtEl>
                                        <p:attrNameLst>
                                          <p:attrName>style.color</p:attrName>
                                        </p:attrNameLst>
                                      </p:cBhvr>
                                      <p:by>
                                        <p:hsl h="0" s="-70588" l="0"/>
                                      </p:by>
                                    </p:animClr>
                                    <p:animClr clrSpc="hsl" dir="cw">
                                      <p:cBhvr>
                                        <p:cTn id="28" dur="500" fill="hold"/>
                                        <p:tgtEl>
                                          <p:spTgt spid="2"/>
                                        </p:tgtEl>
                                        <p:attrNameLst>
                                          <p:attrName>fillcolor</p:attrName>
                                        </p:attrNameLst>
                                      </p:cBhvr>
                                      <p:by>
                                        <p:hsl h="0" s="-70588" l="0"/>
                                      </p:by>
                                    </p:animClr>
                                    <p:animClr clrSpc="hsl" dir="cw">
                                      <p:cBhvr>
                                        <p:cTn id="29" dur="500" fill="hold"/>
                                        <p:tgtEl>
                                          <p:spTgt spid="2"/>
                                        </p:tgtEl>
                                        <p:attrNameLst>
                                          <p:attrName>stroke.color</p:attrName>
                                        </p:attrNameLst>
                                      </p:cBhvr>
                                      <p:by>
                                        <p:hsl h="0" s="-70588" l="0"/>
                                      </p:by>
                                    </p:animClr>
                                    <p:set>
                                      <p:cBhvr>
                                        <p:cTn id="30" dur="500" fill="hold"/>
                                        <p:tgtEl>
                                          <p:spTgt spid="2"/>
                                        </p:tgtEl>
                                        <p:attrNameLst>
                                          <p:attrName>fill.type</p:attrName>
                                        </p:attrNameLst>
                                      </p:cBhvr>
                                      <p:to>
                                        <p:strVal val="solid"/>
                                      </p:to>
                                    </p:set>
                                  </p:childTnLst>
                                </p:cTn>
                              </p:par>
                            </p:childTnLst>
                          </p:cTn>
                        </p:par>
                        <p:par>
                          <p:cTn id="31" fill="hold">
                            <p:stCondLst>
                              <p:cond delay="5300"/>
                            </p:stCondLst>
                            <p:childTnLst>
                              <p:par>
                                <p:cTn id="32" presetID="26" presetClass="emph" presetSubtype="0" fill="hold" grpId="4" nodeType="afterEffect">
                                  <p:stCondLst>
                                    <p:cond delay="0"/>
                                  </p:stCondLst>
                                  <p:iterate type="lt">
                                    <p:tmPct val="0"/>
                                  </p:iterate>
                                  <p:childTnLst>
                                    <p:animEffect transition="out" filter="fade">
                                      <p:cBhvr>
                                        <p:cTn id="33" dur="9000" tmFilter="0, 0; .2, .5; .8, .5; 1, 0"/>
                                        <p:tgtEl>
                                          <p:spTgt spid="2"/>
                                        </p:tgtEl>
                                      </p:cBhvr>
                                    </p:animEffect>
                                    <p:animScale>
                                      <p:cBhvr>
                                        <p:cTn id="34" dur="4500" autoRev="1" fill="hold"/>
                                        <p:tgtEl>
                                          <p:spTgt spid="2"/>
                                        </p:tgtEl>
                                      </p:cBhvr>
                                      <p:by x="105000" y="105000"/>
                                    </p:animScale>
                                  </p:childTnLst>
                                </p:cTn>
                              </p:par>
                            </p:childTnLst>
                          </p:cTn>
                        </p:par>
                        <p:par>
                          <p:cTn id="35" fill="hold">
                            <p:stCondLst>
                              <p:cond delay="14300"/>
                            </p:stCondLst>
                            <p:childTnLst>
                              <p:par>
                                <p:cTn id="36" presetID="18" presetClass="emph" presetSubtype="0" fill="hold" grpId="5" nodeType="afterEffect">
                                  <p:stCondLst>
                                    <p:cond delay="0"/>
                                  </p:stCondLst>
                                  <p:iterate type="lt">
                                    <p:tmPct val="4000"/>
                                  </p:iterate>
                                  <p:childTnLst>
                                    <p:set>
                                      <p:cBhvr override="childStyle">
                                        <p:cTn id="37" dur="500" fill="hold"/>
                                        <p:tgtEl>
                                          <p:spTgt spid="2"/>
                                        </p:tgtEl>
                                        <p:attrNameLst>
                                          <p:attrName>style.textDecorationUnderline</p:attrName>
                                        </p:attrNameLst>
                                      </p:cBhvr>
                                      <p:to>
                                        <p:strVal val="true"/>
                                      </p:to>
                                    </p:set>
                                  </p:childTnLst>
                                </p:cTn>
                              </p:par>
                              <p:par>
                                <p:cTn id="38" presetID="22" presetClass="exit" presetSubtype="1" fill="hold" grpId="0" nodeType="withEffect">
                                  <p:stCondLst>
                                    <p:cond delay="0"/>
                                  </p:stCondLst>
                                  <p:childTnLst>
                                    <p:animEffect transition="out" filter="wipe(up)">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5641F8-06A9-4625-9F9B-D135DBBD1FF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pic>
        <p:nvPicPr>
          <p:cNvPr id="1026" name="Picture 2" descr="SWOT analysis - Wikipedia">
            <a:extLst>
              <a:ext uri="{FF2B5EF4-FFF2-40B4-BE49-F238E27FC236}">
                <a16:creationId xmlns:a16="http://schemas.microsoft.com/office/drawing/2014/main" id="{BD0D098C-3221-4D3C-AAEB-8C49B13E0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5" y="-703943"/>
            <a:ext cx="457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7" name="Rectangle 6">
            <a:extLst>
              <a:ext uri="{FF2B5EF4-FFF2-40B4-BE49-F238E27FC236}">
                <a16:creationId xmlns:a16="http://schemas.microsoft.com/office/drawing/2014/main" id="{CD8FA8A8-7A8E-49C0-BD49-634F3C78E6F1}"/>
              </a:ext>
            </a:extLst>
          </p:cNvPr>
          <p:cNvSpPr/>
          <p:nvPr/>
        </p:nvSpPr>
        <p:spPr>
          <a:xfrm>
            <a:off x="0" y="1185863"/>
            <a:ext cx="9394031"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737AE86D-994E-4656-A0C7-A1A73AEDE7C6}"/>
              </a:ext>
            </a:extLst>
          </p:cNvPr>
          <p:cNvPicPr>
            <a:picLocks noChangeAspect="1"/>
          </p:cNvPicPr>
          <p:nvPr/>
        </p:nvPicPr>
        <p:blipFill>
          <a:blip r:embed="rId3"/>
          <a:stretch>
            <a:fillRect/>
          </a:stretch>
        </p:blipFill>
        <p:spPr>
          <a:xfrm>
            <a:off x="666997" y="50008"/>
            <a:ext cx="7495680" cy="5143500"/>
          </a:xfrm>
          <a:prstGeom prst="rect">
            <a:avLst/>
          </a:prstGeom>
        </p:spPr>
      </p:pic>
      <p:pic>
        <p:nvPicPr>
          <p:cNvPr id="19458" name="Picture 2" descr="Related image">
            <a:extLst>
              <a:ext uri="{FF2B5EF4-FFF2-40B4-BE49-F238E27FC236}">
                <a16:creationId xmlns:a16="http://schemas.microsoft.com/office/drawing/2014/main" id="{DC77318E-E420-4B8D-8E4C-10A669EC2D3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278" b="88241" l="19600" r="81000">
                        <a14:foregroundMark x1="41600" y1="10000" x2="52000" y2="10370"/>
                        <a14:foregroundMark x1="52000" y1="10370" x2="61000" y2="14907"/>
                        <a14:foregroundMark x1="61000" y1="14907" x2="66400" y2="21852"/>
                        <a14:foregroundMark x1="56900" y1="33796" x2="41100" y2="65556"/>
                        <a14:foregroundMark x1="41100" y1="65556" x2="34200" y2="74167"/>
                        <a14:foregroundMark x1="34200" y1="74167" x2="31700" y2="88241"/>
                        <a14:foregroundMark x1="24500" y1="81481" x2="56000" y2="86759"/>
                        <a14:foregroundMark x1="56000" y1="86759" x2="67400" y2="82778"/>
                        <a14:foregroundMark x1="67400" y1="82778" x2="74400" y2="75093"/>
                        <a14:foregroundMark x1="74400" y1="75093" x2="67300" y2="66204"/>
                        <a14:foregroundMark x1="67300" y1="66204" x2="57200" y2="63796"/>
                        <a14:foregroundMark x1="57200" y1="63796" x2="46900" y2="64722"/>
                        <a14:foregroundMark x1="46900" y1="64722" x2="28100" y2="73796"/>
                        <a14:foregroundMark x1="28100" y1="73796" x2="24900" y2="78889"/>
                        <a14:foregroundMark x1="28700" y1="64167" x2="22100" y2="71204"/>
                        <a14:foregroundMark x1="22100" y1="71204" x2="19600" y2="80278"/>
                        <a14:foregroundMark x1="19600" y1="80278" x2="27300" y2="84722"/>
                        <a14:foregroundMark x1="82700" y1="84722" x2="81000" y2="75093"/>
                        <a14:foregroundMark x1="81000" y1="75093" x2="76300" y2="66574"/>
                        <a14:foregroundMark x1="76300" y1="66574" x2="69600" y2="63333"/>
                        <a14:foregroundMark x1="42000" y1="36667" x2="42000" y2="36667"/>
                        <a14:foregroundMark x1="42400" y1="35463" x2="42400" y2="35463"/>
                        <a14:foregroundMark x1="60400" y1="35185" x2="42800" y2="34722"/>
                      </a14:backgroundRemoval>
                    </a14:imgEffect>
                  </a14:imgLayer>
                </a14:imgProps>
              </a:ext>
              <a:ext uri="{28A0092B-C50C-407E-A947-70E740481C1C}">
                <a14:useLocalDpi xmlns:a14="http://schemas.microsoft.com/office/drawing/2010/main" val="0"/>
              </a:ext>
            </a:extLst>
          </a:blip>
          <a:srcRect l="13867" t="5803" r="13787" b="12592"/>
          <a:stretch/>
        </p:blipFill>
        <p:spPr bwMode="auto">
          <a:xfrm>
            <a:off x="7348082" y="2828926"/>
            <a:ext cx="1814927" cy="221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811451" y="2131912"/>
            <a:ext cx="5521097" cy="579900"/>
          </a:xfrm>
          <a:prstGeom prst="rect">
            <a:avLst/>
          </a:prstGeom>
        </p:spPr>
        <p:txBody>
          <a:bodyPr spcFirstLastPara="1" wrap="square" lIns="91425" tIns="91425" rIns="91425" bIns="91425" anchor="b" anchorCtr="0">
            <a:noAutofit/>
          </a:bodyPr>
          <a:lstStyle/>
          <a:p>
            <a:pPr lvl="0"/>
            <a:r>
              <a:rPr lang="en-US" dirty="0"/>
              <a:t>Today’s Key Takeaway</a:t>
            </a:r>
            <a:endParaRPr dirty="0"/>
          </a:p>
        </p:txBody>
      </p:sp>
      <p:sp>
        <p:nvSpPr>
          <p:cNvPr id="111" name="Google Shape;111;p15"/>
          <p:cNvSpPr txBox="1">
            <a:spLocks noGrp="1"/>
          </p:cNvSpPr>
          <p:nvPr>
            <p:ph type="subTitle" idx="1"/>
          </p:nvPr>
        </p:nvSpPr>
        <p:spPr>
          <a:xfrm>
            <a:off x="1884130" y="2622957"/>
            <a:ext cx="4412497" cy="329613"/>
          </a:xfrm>
          <a:prstGeom prst="rect">
            <a:avLst/>
          </a:prstGeom>
        </p:spPr>
        <p:txBody>
          <a:bodyPr spcFirstLastPara="1" wrap="square" lIns="91425" tIns="91425" rIns="91425" bIns="91425" anchor="t" anchorCtr="0">
            <a:noAutofit/>
          </a:bodyPr>
          <a:lstStyle/>
          <a:p>
            <a:pPr marL="0" lvl="0" indent="0"/>
            <a:r>
              <a:rPr lang="en-US" dirty="0"/>
              <a:t>Tomorrow Belongs to those who prepare it TODAY</a:t>
            </a:r>
            <a:endParaRPr dirty="0"/>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pic>
        <p:nvPicPr>
          <p:cNvPr id="16386" name="Picture 2" descr="Related image">
            <a:extLst>
              <a:ext uri="{FF2B5EF4-FFF2-40B4-BE49-F238E27FC236}">
                <a16:creationId xmlns:a16="http://schemas.microsoft.com/office/drawing/2014/main" id="{C8ED9A18-FB57-4030-9B1E-2718D0B0E4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7" b="98007" l="10000" r="90000">
                        <a14:foregroundMark x1="54066" y1="15415" x2="70220" y2="24452"/>
                        <a14:foregroundMark x1="70220" y1="24452" x2="55385" y2="28439"/>
                        <a14:foregroundMark x1="55385" y1="28439" x2="40659" y2="25914"/>
                        <a14:foregroundMark x1="40659" y1="25914" x2="44615" y2="16545"/>
                        <a14:foregroundMark x1="44615" y1="16545" x2="58352" y2="11894"/>
                        <a14:foregroundMark x1="58352" y1="11894" x2="69231" y2="19269"/>
                        <a14:foregroundMark x1="69231" y1="19269" x2="69780" y2="21130"/>
                        <a14:foregroundMark x1="69780" y1="25449" x2="67143" y2="30233"/>
                        <a14:foregroundMark x1="37363" y1="27043" x2="40879" y2="31229"/>
                        <a14:foregroundMark x1="63297" y1="33223" x2="66154" y2="28505"/>
                        <a14:foregroundMark x1="60000" y1="67309" x2="63077" y2="77209"/>
                        <a14:foregroundMark x1="63077" y1="77209" x2="60220" y2="86379"/>
                        <a14:foregroundMark x1="60220" y1="86379" x2="53077" y2="78140"/>
                        <a14:foregroundMark x1="53077" y1="78140" x2="53736" y2="67907"/>
                        <a14:foregroundMark x1="52527" y1="97542" x2="63956" y2="98007"/>
                        <a14:foregroundMark x1="46813" y1="26512" x2="47802" y2="31096"/>
                        <a14:foregroundMark x1="70000" y1="55947" x2="70000" y2="55947"/>
                        <a14:foregroundMark x1="68352" y1="52957" x2="69780" y2="57674"/>
                        <a14:foregroundMark x1="67586" y1="60266" x2="69011" y2="58007"/>
                        <a14:foregroundMark x1="64945" y1="64452" x2="67586" y2="60266"/>
                        <a14:foregroundMark x1="61868" y1="44053" x2="60440" y2="43189"/>
                        <a14:foregroundMark x1="37363" y1="43189" x2="37363" y2="43189"/>
                        <a14:backgroundMark x1="65165" y1="53090" x2="65385" y2="59535"/>
                        <a14:backgroundMark x1="45165" y1="50963" x2="42637" y2="56080"/>
                        <a14:backgroundMark x1="46593" y1="43322" x2="40000" y2="43920"/>
                        <a14:backgroundMark x1="64505" y1="63721" x2="64945" y2="61130"/>
                        <a14:backgroundMark x1="45824" y1="50166" x2="45824" y2="50166"/>
                        <a14:backgroundMark x1="64945" y1="60266" x2="64945" y2="60266"/>
                        <a14:backgroundMark x1="65495" y1="52159" x2="65495" y2="52159"/>
                        <a14:backgroundMark x1="40989" y1="45449" x2="40989" y2="45449"/>
                      </a14:backgroundRemoval>
                    </a14:imgEffect>
                  </a14:imgLayer>
                </a14:imgProps>
              </a:ext>
              <a:ext uri="{28A0092B-C50C-407E-A947-70E740481C1C}">
                <a14:useLocalDpi xmlns:a14="http://schemas.microsoft.com/office/drawing/2010/main" val="0"/>
              </a:ext>
            </a:extLst>
          </a:blip>
          <a:srcRect/>
          <a:stretch>
            <a:fillRect/>
          </a:stretch>
        </p:blipFill>
        <p:spPr bwMode="auto">
          <a:xfrm>
            <a:off x="6692900" y="992409"/>
            <a:ext cx="2463800" cy="407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5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CA751198-E376-407F-B94F-D2A068C18F4D}"/>
              </a:ext>
            </a:extLst>
          </p:cNvPr>
          <p:cNvSpPr/>
          <p:nvPr/>
        </p:nvSpPr>
        <p:spPr>
          <a:xfrm>
            <a:off x="0" y="856527"/>
            <a:ext cx="1556795"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sp>
        <p:nvSpPr>
          <p:cNvPr id="124" name="Google Shape;124;p17"/>
          <p:cNvSpPr txBox="1">
            <a:spLocks noGrp="1"/>
          </p:cNvSpPr>
          <p:nvPr>
            <p:ph type="title"/>
          </p:nvPr>
        </p:nvSpPr>
        <p:spPr>
          <a:xfrm>
            <a:off x="778397" y="188872"/>
            <a:ext cx="3172426" cy="435600"/>
          </a:xfrm>
          <a:prstGeom prst="rect">
            <a:avLst/>
          </a:prstGeom>
        </p:spPr>
        <p:txBody>
          <a:bodyPr spcFirstLastPara="1" wrap="square" lIns="91425" tIns="91425" rIns="91425" bIns="91425" anchor="ctr" anchorCtr="0">
            <a:noAutofit/>
          </a:bodyPr>
          <a:lstStyle/>
          <a:p>
            <a:pPr lvl="0"/>
            <a:r>
              <a:rPr lang="en-US" dirty="0"/>
              <a:t>Today’s </a:t>
            </a:r>
            <a:r>
              <a:rPr lang="en-US" dirty="0">
                <a:highlight>
                  <a:srgbClr val="FFCD00"/>
                </a:highlight>
              </a:rPr>
              <a:t>Key Takeaway</a:t>
            </a:r>
            <a:endParaRPr dirty="0">
              <a:highlight>
                <a:srgbClr val="FFCD00"/>
              </a:highlight>
            </a:endParaRP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cxnSp>
        <p:nvCxnSpPr>
          <p:cNvPr id="11" name="Google Shape;104;p14">
            <a:extLst>
              <a:ext uri="{FF2B5EF4-FFF2-40B4-BE49-F238E27FC236}">
                <a16:creationId xmlns:a16="http://schemas.microsoft.com/office/drawing/2014/main" id="{9317AB94-E50F-4E13-A48E-B4E7ADCA46A1}"/>
              </a:ext>
            </a:extLst>
          </p:cNvPr>
          <p:cNvCxnSpPr>
            <a:cxnSpLocks/>
          </p:cNvCxnSpPr>
          <p:nvPr/>
        </p:nvCxnSpPr>
        <p:spPr>
          <a:xfrm>
            <a:off x="2916820" y="605915"/>
            <a:ext cx="6239241" cy="0"/>
          </a:xfrm>
          <a:prstGeom prst="straightConnector1">
            <a:avLst/>
          </a:prstGeom>
          <a:noFill/>
          <a:ln w="9525" cap="flat" cmpd="sng">
            <a:solidFill>
              <a:srgbClr val="CCCCCC"/>
            </a:solidFill>
            <a:prstDash val="solid"/>
            <a:round/>
            <a:headEnd type="none" w="med" len="med"/>
            <a:tailEnd type="none" w="med" len="med"/>
          </a:ln>
        </p:spPr>
      </p:cxnSp>
      <p:sp>
        <p:nvSpPr>
          <p:cNvPr id="14" name="Rectangle 13">
            <a:extLst>
              <a:ext uri="{FF2B5EF4-FFF2-40B4-BE49-F238E27FC236}">
                <a16:creationId xmlns:a16="http://schemas.microsoft.com/office/drawing/2014/main" id="{052E1A51-1DE2-4F5F-AA19-0E76B613BFC0}"/>
              </a:ext>
            </a:extLst>
          </p:cNvPr>
          <p:cNvSpPr/>
          <p:nvPr/>
        </p:nvSpPr>
        <p:spPr>
          <a:xfrm>
            <a:off x="5029187" y="1101198"/>
            <a:ext cx="4114813" cy="60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E"/>
          </a:p>
        </p:txBody>
      </p:sp>
      <p:pic>
        <p:nvPicPr>
          <p:cNvPr id="25602" name="Picture 2" descr="Image result for man free cartoon images&quot;">
            <a:extLst>
              <a:ext uri="{FF2B5EF4-FFF2-40B4-BE49-F238E27FC236}">
                <a16:creationId xmlns:a16="http://schemas.microsoft.com/office/drawing/2014/main" id="{85EE71B3-D4A8-4E13-BD5C-0120A0ABE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30382" y="1564236"/>
            <a:ext cx="1813618" cy="3262700"/>
          </a:xfrm>
          <a:prstGeom prst="rect">
            <a:avLst/>
          </a:prstGeom>
          <a:noFill/>
          <a:extLst>
            <a:ext uri="{909E8E84-426E-40DD-AFC4-6F175D3DCCD1}">
              <a14:hiddenFill xmlns:a14="http://schemas.microsoft.com/office/drawing/2010/main">
                <a:solidFill>
                  <a:srgbClr val="FFFFFF"/>
                </a:solidFill>
              </a14:hiddenFill>
            </a:ext>
          </a:extLst>
        </p:spPr>
      </p:pic>
      <p:sp>
        <p:nvSpPr>
          <p:cNvPr id="125" name="Google Shape;125;p17"/>
          <p:cNvSpPr txBox="1">
            <a:spLocks noGrp="1"/>
          </p:cNvSpPr>
          <p:nvPr>
            <p:ph type="body" idx="1"/>
          </p:nvPr>
        </p:nvSpPr>
        <p:spPr>
          <a:xfrm>
            <a:off x="0" y="530760"/>
            <a:ext cx="8543227" cy="4081979"/>
          </a:xfrm>
          <a:prstGeom prst="rect">
            <a:avLst/>
          </a:prstGeom>
        </p:spPr>
        <p:txBody>
          <a:bodyPr spcFirstLastPara="1" wrap="square" lIns="91425" tIns="91425" rIns="91425" bIns="91425" numCol="1" anchor="t" anchorCtr="0">
            <a:noAutofit/>
          </a:bodyPr>
          <a:lstStyle/>
          <a:p>
            <a:pPr lvl="0">
              <a:lnSpc>
                <a:spcPct val="200000"/>
              </a:lnSpc>
            </a:pPr>
            <a:r>
              <a:rPr lang="en-US" sz="2000" dirty="0">
                <a:latin typeface="Bookman Old Style" panose="02050604050505020204" pitchFamily="18" charset="0"/>
              </a:rPr>
              <a:t>Business Plans are </a:t>
            </a:r>
            <a:r>
              <a:rPr lang="en-US" sz="1800" b="1" dirty="0">
                <a:highlight>
                  <a:srgbClr val="FFCD00"/>
                </a:highlight>
                <a:latin typeface="Bookman Old Style" panose="02050604050505020204" pitchFamily="18" charset="0"/>
                <a:ea typeface="Lora"/>
                <a:cs typeface="Lora"/>
              </a:rPr>
              <a:t>Critical</a:t>
            </a:r>
            <a:r>
              <a:rPr lang="en-US" sz="1400" dirty="0">
                <a:highlight>
                  <a:srgbClr val="FFCD00"/>
                </a:highlight>
              </a:rPr>
              <a:t> </a:t>
            </a:r>
            <a:r>
              <a:rPr lang="en-US" sz="2000" dirty="0">
                <a:latin typeface="Bookman Old Style" panose="02050604050505020204" pitchFamily="18" charset="0"/>
              </a:rPr>
              <a:t>for the success of a company. </a:t>
            </a:r>
          </a:p>
          <a:p>
            <a:pPr lvl="0">
              <a:lnSpc>
                <a:spcPct val="200000"/>
              </a:lnSpc>
            </a:pPr>
            <a:r>
              <a:rPr lang="en-US" sz="2000" dirty="0">
                <a:latin typeface="Bookman Old Style" panose="02050604050505020204" pitchFamily="18" charset="0"/>
              </a:rPr>
              <a:t>Different businesses require </a:t>
            </a:r>
            <a:r>
              <a:rPr lang="en-US" sz="1800" b="1" dirty="0">
                <a:highlight>
                  <a:srgbClr val="FFCD00"/>
                </a:highlight>
                <a:latin typeface="Bookman Old Style" panose="02050604050505020204" pitchFamily="18" charset="0"/>
                <a:ea typeface="Lora"/>
                <a:cs typeface="Lora"/>
              </a:rPr>
              <a:t>different types of Business Plans</a:t>
            </a:r>
            <a:r>
              <a:rPr lang="en-US" sz="2000" dirty="0">
                <a:latin typeface="Bookman Old Style" panose="02050604050505020204" pitchFamily="18" charset="0"/>
              </a:rPr>
              <a:t>. </a:t>
            </a:r>
          </a:p>
          <a:p>
            <a:pPr lvl="0">
              <a:lnSpc>
                <a:spcPct val="200000"/>
              </a:lnSpc>
            </a:pPr>
            <a:r>
              <a:rPr lang="en-US" sz="2000" dirty="0">
                <a:latin typeface="Bookman Old Style" panose="02050604050505020204" pitchFamily="18" charset="0"/>
              </a:rPr>
              <a:t>All Business Plans have some </a:t>
            </a:r>
            <a:r>
              <a:rPr lang="en-US" sz="1800" b="1" dirty="0">
                <a:highlight>
                  <a:srgbClr val="FFCD00"/>
                </a:highlight>
                <a:latin typeface="Bookman Old Style" panose="02050604050505020204" pitchFamily="18" charset="0"/>
                <a:ea typeface="Lora"/>
                <a:cs typeface="Lora"/>
              </a:rPr>
              <a:t>Essential Sections </a:t>
            </a:r>
            <a:r>
              <a:rPr lang="en-US" sz="2000" dirty="0">
                <a:latin typeface="Bookman Old Style" panose="02050604050505020204" pitchFamily="18" charset="0"/>
              </a:rPr>
              <a:t>that explain the core aspects of the company.</a:t>
            </a:r>
          </a:p>
          <a:p>
            <a:pPr lvl="0">
              <a:lnSpc>
                <a:spcPct val="200000"/>
              </a:lnSpc>
            </a:pPr>
            <a:r>
              <a:rPr lang="en-US" sz="2000" b="1" dirty="0">
                <a:highlight>
                  <a:srgbClr val="FFCD00"/>
                </a:highlight>
                <a:latin typeface="Bookman Old Style" panose="02050604050505020204" pitchFamily="18" charset="0"/>
                <a:ea typeface="Lora"/>
                <a:cs typeface="Lora"/>
              </a:rPr>
              <a:t>SWOT</a:t>
            </a:r>
            <a:r>
              <a:rPr lang="en-US" sz="2000" dirty="0">
                <a:latin typeface="Bookman Old Style" panose="02050604050505020204" pitchFamily="18" charset="0"/>
              </a:rPr>
              <a:t> Analysis is MUST &amp; Necessary.</a:t>
            </a:r>
          </a:p>
          <a:p>
            <a:pPr lvl="0">
              <a:lnSpc>
                <a:spcPct val="200000"/>
              </a:lnSpc>
            </a:pPr>
            <a:r>
              <a:rPr lang="en-US" sz="2000" dirty="0">
                <a:latin typeface="Bookman Old Style" panose="02050604050505020204" pitchFamily="18" charset="0"/>
              </a:rPr>
              <a:t>Need to Understand </a:t>
            </a:r>
            <a:r>
              <a:rPr lang="en-US" sz="2000" b="1" dirty="0">
                <a:highlight>
                  <a:srgbClr val="FFCD00"/>
                </a:highlight>
                <a:latin typeface="Bookman Old Style" panose="02050604050505020204" pitchFamily="18" charset="0"/>
                <a:ea typeface="Lora"/>
                <a:cs typeface="Lora"/>
              </a:rPr>
              <a:t>Technology</a:t>
            </a:r>
            <a:r>
              <a:rPr lang="en-US" sz="2000" dirty="0">
                <a:latin typeface="Bookman Old Style" panose="02050604050505020204" pitchFamily="18" charset="0"/>
              </a:rPr>
              <a:t> Suitable for my Business.</a:t>
            </a:r>
          </a:p>
        </p:txBody>
      </p:sp>
    </p:spTree>
    <p:extLst>
      <p:ext uri="{BB962C8B-B14F-4D97-AF65-F5344CB8AC3E}">
        <p14:creationId xmlns:p14="http://schemas.microsoft.com/office/powerpoint/2010/main" val="895329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28633" y="769751"/>
            <a:ext cx="1115366" cy="4314951"/>
          </a:xfrm>
          <a:prstGeom prst="rect">
            <a:avLst/>
          </a:prstGeom>
          <a:blipFill>
            <a:blip r:embed="rId2" cstate="print"/>
            <a:stretch>
              <a:fillRect/>
            </a:stretch>
          </a:blipFill>
        </p:spPr>
        <p:txBody>
          <a:bodyPr wrap="square" lIns="0" tIns="0" rIns="0" bIns="0" rtlCol="0"/>
          <a:lstStyle/>
          <a:p>
            <a:endParaRPr sz="819"/>
          </a:p>
        </p:txBody>
      </p:sp>
      <p:grpSp>
        <p:nvGrpSpPr>
          <p:cNvPr id="2" name="Group 1">
            <a:extLst>
              <a:ext uri="{FF2B5EF4-FFF2-40B4-BE49-F238E27FC236}">
                <a16:creationId xmlns:a16="http://schemas.microsoft.com/office/drawing/2014/main" id="{3F1E80EA-5405-4F0D-8016-CF14F9247B15}"/>
              </a:ext>
            </a:extLst>
          </p:cNvPr>
          <p:cNvGrpSpPr/>
          <p:nvPr/>
        </p:nvGrpSpPr>
        <p:grpSpPr>
          <a:xfrm>
            <a:off x="-215751" y="-444940"/>
            <a:ext cx="4308624" cy="4946021"/>
            <a:chOff x="0" y="-60085"/>
            <a:chExt cx="4308624" cy="4946021"/>
          </a:xfrm>
        </p:grpSpPr>
        <p:grpSp>
          <p:nvGrpSpPr>
            <p:cNvPr id="4" name="object 4"/>
            <p:cNvGrpSpPr/>
            <p:nvPr/>
          </p:nvGrpSpPr>
          <p:grpSpPr>
            <a:xfrm>
              <a:off x="0" y="-60085"/>
              <a:ext cx="2861905" cy="4946021"/>
              <a:chOff x="0" y="0"/>
              <a:chExt cx="6292215" cy="10874375"/>
            </a:xfrm>
          </p:grpSpPr>
          <p:sp>
            <p:nvSpPr>
              <p:cNvPr id="5" name="object 5"/>
              <p:cNvSpPr/>
              <p:nvPr/>
            </p:nvSpPr>
            <p:spPr>
              <a:xfrm>
                <a:off x="21613" y="0"/>
                <a:ext cx="5485765" cy="4844415"/>
              </a:xfrm>
              <a:custGeom>
                <a:avLst/>
                <a:gdLst/>
                <a:ahLst/>
                <a:cxnLst/>
                <a:rect l="l" t="t" r="r" b="b"/>
                <a:pathLst>
                  <a:path w="5485765" h="4844415">
                    <a:moveTo>
                      <a:pt x="18777" y="4040140"/>
                    </a:moveTo>
                    <a:lnTo>
                      <a:pt x="11779" y="4041608"/>
                    </a:lnTo>
                    <a:lnTo>
                      <a:pt x="5764" y="4045599"/>
                    </a:lnTo>
                    <a:lnTo>
                      <a:pt x="1440" y="4051950"/>
                    </a:lnTo>
                    <a:lnTo>
                      <a:pt x="0" y="4058940"/>
                    </a:lnTo>
                    <a:lnTo>
                      <a:pt x="1441" y="4065910"/>
                    </a:lnTo>
                    <a:lnTo>
                      <a:pt x="5765" y="4072202"/>
                    </a:lnTo>
                    <a:lnTo>
                      <a:pt x="11781" y="4076237"/>
                    </a:lnTo>
                    <a:lnTo>
                      <a:pt x="18779" y="4077700"/>
                    </a:lnTo>
                    <a:lnTo>
                      <a:pt x="25908" y="4076414"/>
                    </a:lnTo>
                    <a:lnTo>
                      <a:pt x="32316" y="4072202"/>
                    </a:lnTo>
                    <a:lnTo>
                      <a:pt x="36246" y="4066072"/>
                    </a:lnTo>
                    <a:lnTo>
                      <a:pt x="37556" y="4058901"/>
                    </a:lnTo>
                    <a:lnTo>
                      <a:pt x="36246" y="4051729"/>
                    </a:lnTo>
                    <a:lnTo>
                      <a:pt x="32315" y="4045599"/>
                    </a:lnTo>
                    <a:lnTo>
                      <a:pt x="25906" y="4041402"/>
                    </a:lnTo>
                    <a:lnTo>
                      <a:pt x="18777" y="4040140"/>
                    </a:lnTo>
                    <a:close/>
                  </a:path>
                  <a:path w="5485765" h="4844415">
                    <a:moveTo>
                      <a:pt x="85887" y="3973031"/>
                    </a:moveTo>
                    <a:lnTo>
                      <a:pt x="79188" y="3974201"/>
                    </a:lnTo>
                    <a:lnTo>
                      <a:pt x="73214" y="3978150"/>
                    </a:lnTo>
                    <a:lnTo>
                      <a:pt x="69431" y="3983938"/>
                    </a:lnTo>
                    <a:lnTo>
                      <a:pt x="68705" y="3990207"/>
                    </a:lnTo>
                    <a:lnTo>
                      <a:pt x="70770" y="3996575"/>
                    </a:lnTo>
                    <a:lnTo>
                      <a:pt x="75361" y="4002658"/>
                    </a:lnTo>
                    <a:lnTo>
                      <a:pt x="81110" y="4006918"/>
                    </a:lnTo>
                    <a:lnTo>
                      <a:pt x="87485" y="4009007"/>
                    </a:lnTo>
                    <a:lnTo>
                      <a:pt x="93898" y="4008446"/>
                    </a:lnTo>
                    <a:lnTo>
                      <a:pt x="99764" y="4004752"/>
                    </a:lnTo>
                    <a:lnTo>
                      <a:pt x="103656" y="3998665"/>
                    </a:lnTo>
                    <a:lnTo>
                      <a:pt x="104670" y="3991792"/>
                    </a:lnTo>
                    <a:lnTo>
                      <a:pt x="103021" y="3984958"/>
                    </a:lnTo>
                    <a:lnTo>
                      <a:pt x="98926" y="3978988"/>
                    </a:lnTo>
                    <a:lnTo>
                      <a:pt x="92678" y="3974630"/>
                    </a:lnTo>
                    <a:lnTo>
                      <a:pt x="85887" y="3973031"/>
                    </a:lnTo>
                    <a:close/>
                  </a:path>
                  <a:path w="5485765" h="4844415">
                    <a:moveTo>
                      <a:pt x="149479" y="3909457"/>
                    </a:moveTo>
                    <a:lnTo>
                      <a:pt x="142776" y="3910627"/>
                    </a:lnTo>
                    <a:lnTo>
                      <a:pt x="136798" y="3914576"/>
                    </a:lnTo>
                    <a:lnTo>
                      <a:pt x="133843" y="3919523"/>
                    </a:lnTo>
                    <a:lnTo>
                      <a:pt x="133025" y="3925874"/>
                    </a:lnTo>
                    <a:lnTo>
                      <a:pt x="134630" y="3932677"/>
                    </a:lnTo>
                    <a:lnTo>
                      <a:pt x="138945" y="3938979"/>
                    </a:lnTo>
                    <a:lnTo>
                      <a:pt x="144969" y="3943019"/>
                    </a:lnTo>
                    <a:lnTo>
                      <a:pt x="151802" y="3944674"/>
                    </a:lnTo>
                    <a:lnTo>
                      <a:pt x="158308" y="3944031"/>
                    </a:lnTo>
                    <a:lnTo>
                      <a:pt x="163348" y="3941178"/>
                    </a:lnTo>
                    <a:lnTo>
                      <a:pt x="167241" y="3935091"/>
                    </a:lnTo>
                    <a:lnTo>
                      <a:pt x="168256" y="3928217"/>
                    </a:lnTo>
                    <a:lnTo>
                      <a:pt x="166611" y="3921383"/>
                    </a:lnTo>
                    <a:lnTo>
                      <a:pt x="162521" y="3915414"/>
                    </a:lnTo>
                    <a:lnTo>
                      <a:pt x="156272" y="3911056"/>
                    </a:lnTo>
                    <a:lnTo>
                      <a:pt x="149479" y="3909457"/>
                    </a:lnTo>
                    <a:close/>
                  </a:path>
                  <a:path w="5485765" h="4844415">
                    <a:moveTo>
                      <a:pt x="213063" y="3845843"/>
                    </a:moveTo>
                    <a:lnTo>
                      <a:pt x="206361" y="3847008"/>
                    </a:lnTo>
                    <a:lnTo>
                      <a:pt x="200382" y="3851001"/>
                    </a:lnTo>
                    <a:lnTo>
                      <a:pt x="197429" y="3855949"/>
                    </a:lnTo>
                    <a:lnTo>
                      <a:pt x="196613" y="3862300"/>
                    </a:lnTo>
                    <a:lnTo>
                      <a:pt x="198219" y="3869103"/>
                    </a:lnTo>
                    <a:lnTo>
                      <a:pt x="202530" y="3875405"/>
                    </a:lnTo>
                    <a:lnTo>
                      <a:pt x="208559" y="3879445"/>
                    </a:lnTo>
                    <a:lnTo>
                      <a:pt x="215396" y="3881100"/>
                    </a:lnTo>
                    <a:lnTo>
                      <a:pt x="221903" y="3880457"/>
                    </a:lnTo>
                    <a:lnTo>
                      <a:pt x="226943" y="3877604"/>
                    </a:lnTo>
                    <a:lnTo>
                      <a:pt x="230830" y="3871516"/>
                    </a:lnTo>
                    <a:lnTo>
                      <a:pt x="231842" y="3864643"/>
                    </a:lnTo>
                    <a:lnTo>
                      <a:pt x="230195" y="3857809"/>
                    </a:lnTo>
                    <a:lnTo>
                      <a:pt x="226105" y="3851839"/>
                    </a:lnTo>
                    <a:lnTo>
                      <a:pt x="219856" y="3847467"/>
                    </a:lnTo>
                    <a:lnTo>
                      <a:pt x="213063" y="3845843"/>
                    </a:lnTo>
                    <a:close/>
                  </a:path>
                  <a:path w="5485765" h="4844415">
                    <a:moveTo>
                      <a:pt x="276813" y="3782112"/>
                    </a:moveTo>
                    <a:lnTo>
                      <a:pt x="270502" y="3782904"/>
                    </a:lnTo>
                    <a:lnTo>
                      <a:pt x="265287" y="3786170"/>
                    </a:lnTo>
                    <a:lnTo>
                      <a:pt x="261575" y="3791844"/>
                    </a:lnTo>
                    <a:lnTo>
                      <a:pt x="260368" y="3798568"/>
                    </a:lnTo>
                    <a:lnTo>
                      <a:pt x="261830" y="3805509"/>
                    </a:lnTo>
                    <a:lnTo>
                      <a:pt x="266125" y="3811831"/>
                    </a:lnTo>
                    <a:lnTo>
                      <a:pt x="272169" y="3815850"/>
                    </a:lnTo>
                    <a:lnTo>
                      <a:pt x="279146" y="3817355"/>
                    </a:lnTo>
                    <a:lnTo>
                      <a:pt x="286040" y="3816308"/>
                    </a:lnTo>
                    <a:lnTo>
                      <a:pt x="291837" y="3812668"/>
                    </a:lnTo>
                    <a:lnTo>
                      <a:pt x="294967" y="3807368"/>
                    </a:lnTo>
                    <a:lnTo>
                      <a:pt x="295591" y="3800899"/>
                    </a:lnTo>
                    <a:lnTo>
                      <a:pt x="293800" y="3794214"/>
                    </a:lnTo>
                    <a:lnTo>
                      <a:pt x="289690" y="3788265"/>
                    </a:lnTo>
                    <a:lnTo>
                      <a:pt x="283462" y="3783873"/>
                    </a:lnTo>
                    <a:lnTo>
                      <a:pt x="276813" y="3782112"/>
                    </a:lnTo>
                    <a:close/>
                  </a:path>
                  <a:path w="5485765" h="4844415">
                    <a:moveTo>
                      <a:pt x="340387" y="3718564"/>
                    </a:moveTo>
                    <a:lnTo>
                      <a:pt x="334175" y="3719242"/>
                    </a:lnTo>
                    <a:lnTo>
                      <a:pt x="329228" y="3722177"/>
                    </a:lnTo>
                    <a:lnTo>
                      <a:pt x="325104" y="3728299"/>
                    </a:lnTo>
                    <a:lnTo>
                      <a:pt x="323818" y="3735099"/>
                    </a:lnTo>
                    <a:lnTo>
                      <a:pt x="325360" y="3741958"/>
                    </a:lnTo>
                    <a:lnTo>
                      <a:pt x="329720" y="3748256"/>
                    </a:lnTo>
                    <a:lnTo>
                      <a:pt x="335699" y="3752330"/>
                    </a:lnTo>
                    <a:lnTo>
                      <a:pt x="342597" y="3753899"/>
                    </a:lnTo>
                    <a:lnTo>
                      <a:pt x="349574" y="3752778"/>
                    </a:lnTo>
                    <a:lnTo>
                      <a:pt x="355788" y="3748780"/>
                    </a:lnTo>
                    <a:lnTo>
                      <a:pt x="358645" y="3743705"/>
                    </a:lnTo>
                    <a:lnTo>
                      <a:pt x="359166" y="3737325"/>
                    </a:lnTo>
                    <a:lnTo>
                      <a:pt x="357370" y="3730649"/>
                    </a:lnTo>
                    <a:lnTo>
                      <a:pt x="353275" y="3724691"/>
                    </a:lnTo>
                    <a:lnTo>
                      <a:pt x="347031" y="3720322"/>
                    </a:lnTo>
                    <a:lnTo>
                      <a:pt x="340387" y="3718564"/>
                    </a:lnTo>
                    <a:close/>
                  </a:path>
                  <a:path w="5485765" h="4844415">
                    <a:moveTo>
                      <a:pt x="404230" y="3654715"/>
                    </a:moveTo>
                    <a:lnTo>
                      <a:pt x="397950" y="3655446"/>
                    </a:lnTo>
                    <a:lnTo>
                      <a:pt x="392456" y="3658917"/>
                    </a:lnTo>
                    <a:lnTo>
                      <a:pt x="388466" y="3664917"/>
                    </a:lnTo>
                    <a:lnTo>
                      <a:pt x="387290" y="3671643"/>
                    </a:lnTo>
                    <a:lnTo>
                      <a:pt x="388907" y="3678447"/>
                    </a:lnTo>
                    <a:lnTo>
                      <a:pt x="393294" y="3684682"/>
                    </a:lnTo>
                    <a:lnTo>
                      <a:pt x="399247" y="3688790"/>
                    </a:lnTo>
                    <a:lnTo>
                      <a:pt x="406072" y="3690443"/>
                    </a:lnTo>
                    <a:lnTo>
                      <a:pt x="412936" y="3689425"/>
                    </a:lnTo>
                    <a:lnTo>
                      <a:pt x="419006" y="3685520"/>
                    </a:lnTo>
                    <a:lnTo>
                      <a:pt x="422415" y="3679910"/>
                    </a:lnTo>
                    <a:lnTo>
                      <a:pt x="423007" y="3673476"/>
                    </a:lnTo>
                    <a:lnTo>
                      <a:pt x="421062" y="3666962"/>
                    </a:lnTo>
                    <a:lnTo>
                      <a:pt x="416859" y="3661117"/>
                    </a:lnTo>
                    <a:lnTo>
                      <a:pt x="410724" y="3656635"/>
                    </a:lnTo>
                    <a:lnTo>
                      <a:pt x="404230" y="3654715"/>
                    </a:lnTo>
                    <a:close/>
                  </a:path>
                  <a:path w="5485765" h="4844415">
                    <a:moveTo>
                      <a:pt x="469933" y="3588967"/>
                    </a:moveTo>
                    <a:lnTo>
                      <a:pt x="462935" y="3590455"/>
                    </a:lnTo>
                    <a:lnTo>
                      <a:pt x="456920" y="3594505"/>
                    </a:lnTo>
                    <a:lnTo>
                      <a:pt x="452596" y="3600796"/>
                    </a:lnTo>
                    <a:lnTo>
                      <a:pt x="451155" y="3607754"/>
                    </a:lnTo>
                    <a:lnTo>
                      <a:pt x="452596" y="3614713"/>
                    </a:lnTo>
                    <a:lnTo>
                      <a:pt x="456920" y="3621003"/>
                    </a:lnTo>
                    <a:lnTo>
                      <a:pt x="462935" y="3625054"/>
                    </a:lnTo>
                    <a:lnTo>
                      <a:pt x="469933" y="3626541"/>
                    </a:lnTo>
                    <a:lnTo>
                      <a:pt x="477062" y="3625260"/>
                    </a:lnTo>
                    <a:lnTo>
                      <a:pt x="483471" y="3621003"/>
                    </a:lnTo>
                    <a:lnTo>
                      <a:pt x="487405" y="3614934"/>
                    </a:lnTo>
                    <a:lnTo>
                      <a:pt x="488714" y="3607794"/>
                    </a:lnTo>
                    <a:lnTo>
                      <a:pt x="487402" y="3600634"/>
                    </a:lnTo>
                    <a:lnTo>
                      <a:pt x="483471" y="3594505"/>
                    </a:lnTo>
                    <a:lnTo>
                      <a:pt x="477062" y="3590249"/>
                    </a:lnTo>
                    <a:lnTo>
                      <a:pt x="469933" y="3588967"/>
                    </a:lnTo>
                    <a:close/>
                  </a:path>
                  <a:path w="5485765" h="4844415">
                    <a:moveTo>
                      <a:pt x="533780" y="3525118"/>
                    </a:moveTo>
                    <a:lnTo>
                      <a:pt x="526816" y="3526572"/>
                    </a:lnTo>
                    <a:lnTo>
                      <a:pt x="520505" y="3530931"/>
                    </a:lnTo>
                    <a:lnTo>
                      <a:pt x="516181" y="3537222"/>
                    </a:lnTo>
                    <a:lnTo>
                      <a:pt x="514739" y="3544180"/>
                    </a:lnTo>
                    <a:lnTo>
                      <a:pt x="516181" y="3551139"/>
                    </a:lnTo>
                    <a:lnTo>
                      <a:pt x="520505" y="3557429"/>
                    </a:lnTo>
                    <a:lnTo>
                      <a:pt x="526520" y="3561479"/>
                    </a:lnTo>
                    <a:lnTo>
                      <a:pt x="533517" y="3562967"/>
                    </a:lnTo>
                    <a:lnTo>
                      <a:pt x="540646" y="3561686"/>
                    </a:lnTo>
                    <a:lnTo>
                      <a:pt x="547055" y="3557429"/>
                    </a:lnTo>
                    <a:lnTo>
                      <a:pt x="551282" y="3551035"/>
                    </a:lnTo>
                    <a:lnTo>
                      <a:pt x="552562" y="3543905"/>
                    </a:lnTo>
                    <a:lnTo>
                      <a:pt x="551088" y="3536913"/>
                    </a:lnTo>
                    <a:lnTo>
                      <a:pt x="547055" y="3530931"/>
                    </a:lnTo>
                    <a:lnTo>
                      <a:pt x="540745" y="3526572"/>
                    </a:lnTo>
                    <a:lnTo>
                      <a:pt x="533780" y="3525118"/>
                    </a:lnTo>
                    <a:close/>
                  </a:path>
                  <a:path w="5485765" h="4844415">
                    <a:moveTo>
                      <a:pt x="597608" y="3461322"/>
                    </a:moveTo>
                    <a:lnTo>
                      <a:pt x="590906" y="3462511"/>
                    </a:lnTo>
                    <a:lnTo>
                      <a:pt x="584928" y="3466519"/>
                    </a:lnTo>
                    <a:lnTo>
                      <a:pt x="581147" y="3472247"/>
                    </a:lnTo>
                    <a:lnTo>
                      <a:pt x="580420" y="3478485"/>
                    </a:lnTo>
                    <a:lnTo>
                      <a:pt x="582484" y="3484841"/>
                    </a:lnTo>
                    <a:lnTo>
                      <a:pt x="587075" y="3490922"/>
                    </a:lnTo>
                    <a:lnTo>
                      <a:pt x="592828" y="3495182"/>
                    </a:lnTo>
                    <a:lnTo>
                      <a:pt x="599203" y="3497272"/>
                    </a:lnTo>
                    <a:lnTo>
                      <a:pt x="605618" y="3496711"/>
                    </a:lnTo>
                    <a:lnTo>
                      <a:pt x="611488" y="3493017"/>
                    </a:lnTo>
                    <a:lnTo>
                      <a:pt x="615375" y="3486931"/>
                    </a:lnTo>
                    <a:lnTo>
                      <a:pt x="616387" y="3480069"/>
                    </a:lnTo>
                    <a:lnTo>
                      <a:pt x="614740" y="3473266"/>
                    </a:lnTo>
                    <a:lnTo>
                      <a:pt x="610651" y="3467357"/>
                    </a:lnTo>
                    <a:lnTo>
                      <a:pt x="604401" y="3462940"/>
                    </a:lnTo>
                    <a:lnTo>
                      <a:pt x="597608" y="3461322"/>
                    </a:lnTo>
                    <a:close/>
                  </a:path>
                  <a:path w="5485765" h="4844415">
                    <a:moveTo>
                      <a:pt x="661193" y="3397748"/>
                    </a:moveTo>
                    <a:lnTo>
                      <a:pt x="654490" y="3398937"/>
                    </a:lnTo>
                    <a:lnTo>
                      <a:pt x="648512" y="3402945"/>
                    </a:lnTo>
                    <a:lnTo>
                      <a:pt x="645557" y="3407877"/>
                    </a:lnTo>
                    <a:lnTo>
                      <a:pt x="644739" y="3414204"/>
                    </a:lnTo>
                    <a:lnTo>
                      <a:pt x="646344" y="3421002"/>
                    </a:lnTo>
                    <a:lnTo>
                      <a:pt x="650659" y="3427348"/>
                    </a:lnTo>
                    <a:lnTo>
                      <a:pt x="656688" y="3431328"/>
                    </a:lnTo>
                    <a:lnTo>
                      <a:pt x="663522" y="3432952"/>
                    </a:lnTo>
                    <a:lnTo>
                      <a:pt x="670029" y="3432297"/>
                    </a:lnTo>
                    <a:lnTo>
                      <a:pt x="675073" y="3429443"/>
                    </a:lnTo>
                    <a:lnTo>
                      <a:pt x="678960" y="3423357"/>
                    </a:lnTo>
                    <a:lnTo>
                      <a:pt x="679972" y="3416495"/>
                    </a:lnTo>
                    <a:lnTo>
                      <a:pt x="678325" y="3409692"/>
                    </a:lnTo>
                    <a:lnTo>
                      <a:pt x="674235" y="3403783"/>
                    </a:lnTo>
                    <a:lnTo>
                      <a:pt x="667986" y="3399366"/>
                    </a:lnTo>
                    <a:lnTo>
                      <a:pt x="661193" y="3397748"/>
                    </a:lnTo>
                    <a:close/>
                  </a:path>
                  <a:path w="5485765" h="4844415">
                    <a:moveTo>
                      <a:pt x="724779" y="3334147"/>
                    </a:moveTo>
                    <a:lnTo>
                      <a:pt x="718079" y="3335317"/>
                    </a:lnTo>
                    <a:lnTo>
                      <a:pt x="712107" y="3339266"/>
                    </a:lnTo>
                    <a:lnTo>
                      <a:pt x="709148" y="3344213"/>
                    </a:lnTo>
                    <a:lnTo>
                      <a:pt x="708330" y="3350564"/>
                    </a:lnTo>
                    <a:lnTo>
                      <a:pt x="709938" y="3357367"/>
                    </a:lnTo>
                    <a:lnTo>
                      <a:pt x="714254" y="3363669"/>
                    </a:lnTo>
                    <a:lnTo>
                      <a:pt x="720278" y="3367710"/>
                    </a:lnTo>
                    <a:lnTo>
                      <a:pt x="727112" y="3369364"/>
                    </a:lnTo>
                    <a:lnTo>
                      <a:pt x="733618" y="3368721"/>
                    </a:lnTo>
                    <a:lnTo>
                      <a:pt x="738658" y="3365869"/>
                    </a:lnTo>
                    <a:lnTo>
                      <a:pt x="742545" y="3359781"/>
                    </a:lnTo>
                    <a:lnTo>
                      <a:pt x="743557" y="3352908"/>
                    </a:lnTo>
                    <a:lnTo>
                      <a:pt x="741910" y="3346074"/>
                    </a:lnTo>
                    <a:lnTo>
                      <a:pt x="737820" y="3340104"/>
                    </a:lnTo>
                    <a:lnTo>
                      <a:pt x="731571" y="3335746"/>
                    </a:lnTo>
                    <a:lnTo>
                      <a:pt x="724779" y="3334147"/>
                    </a:lnTo>
                    <a:close/>
                  </a:path>
                  <a:path w="5485765" h="4844415">
                    <a:moveTo>
                      <a:pt x="788284" y="3270652"/>
                    </a:moveTo>
                    <a:lnTo>
                      <a:pt x="781942" y="3271478"/>
                    </a:lnTo>
                    <a:lnTo>
                      <a:pt x="777001" y="3274435"/>
                    </a:lnTo>
                    <a:lnTo>
                      <a:pt x="773011" y="3280418"/>
                    </a:lnTo>
                    <a:lnTo>
                      <a:pt x="771835" y="3287108"/>
                    </a:lnTo>
                    <a:lnTo>
                      <a:pt x="773452" y="3293877"/>
                    </a:lnTo>
                    <a:lnTo>
                      <a:pt x="777839" y="3300095"/>
                    </a:lnTo>
                    <a:lnTo>
                      <a:pt x="783791" y="3304203"/>
                    </a:lnTo>
                    <a:lnTo>
                      <a:pt x="790613" y="3305856"/>
                    </a:lnTo>
                    <a:lnTo>
                      <a:pt x="797476" y="3304838"/>
                    </a:lnTo>
                    <a:lnTo>
                      <a:pt x="803552" y="3300933"/>
                    </a:lnTo>
                    <a:lnTo>
                      <a:pt x="806408" y="3295898"/>
                    </a:lnTo>
                    <a:lnTo>
                      <a:pt x="807061" y="3289399"/>
                    </a:lnTo>
                    <a:lnTo>
                      <a:pt x="805424" y="3282567"/>
                    </a:lnTo>
                    <a:lnTo>
                      <a:pt x="801404" y="3276530"/>
                    </a:lnTo>
                    <a:lnTo>
                      <a:pt x="795085" y="3272241"/>
                    </a:lnTo>
                    <a:lnTo>
                      <a:pt x="788284" y="3270652"/>
                    </a:lnTo>
                    <a:close/>
                  </a:path>
                  <a:path w="5485765" h="4844415">
                    <a:moveTo>
                      <a:pt x="854895" y="3204040"/>
                    </a:moveTo>
                    <a:lnTo>
                      <a:pt x="848554" y="3204866"/>
                    </a:lnTo>
                    <a:lnTo>
                      <a:pt x="843613" y="3207824"/>
                    </a:lnTo>
                    <a:lnTo>
                      <a:pt x="839623" y="3213807"/>
                    </a:lnTo>
                    <a:lnTo>
                      <a:pt x="838447" y="3220497"/>
                    </a:lnTo>
                    <a:lnTo>
                      <a:pt x="840063" y="3227265"/>
                    </a:lnTo>
                    <a:lnTo>
                      <a:pt x="844451" y="3233484"/>
                    </a:lnTo>
                    <a:lnTo>
                      <a:pt x="850403" y="3237591"/>
                    </a:lnTo>
                    <a:lnTo>
                      <a:pt x="857228" y="3239244"/>
                    </a:lnTo>
                    <a:lnTo>
                      <a:pt x="864092" y="3238226"/>
                    </a:lnTo>
                    <a:lnTo>
                      <a:pt x="870163" y="3234322"/>
                    </a:lnTo>
                    <a:lnTo>
                      <a:pt x="873019" y="3229286"/>
                    </a:lnTo>
                    <a:lnTo>
                      <a:pt x="873673" y="3222788"/>
                    </a:lnTo>
                    <a:lnTo>
                      <a:pt x="872035" y="3215955"/>
                    </a:lnTo>
                    <a:lnTo>
                      <a:pt x="868016" y="3209918"/>
                    </a:lnTo>
                    <a:lnTo>
                      <a:pt x="861696" y="3205629"/>
                    </a:lnTo>
                    <a:lnTo>
                      <a:pt x="854895" y="3204040"/>
                    </a:lnTo>
                    <a:close/>
                  </a:path>
                  <a:path w="5485765" h="4844415">
                    <a:moveTo>
                      <a:pt x="918971" y="3139955"/>
                    </a:moveTo>
                    <a:lnTo>
                      <a:pt x="912691" y="3140718"/>
                    </a:lnTo>
                    <a:lnTo>
                      <a:pt x="907197" y="3144249"/>
                    </a:lnTo>
                    <a:lnTo>
                      <a:pt x="903207" y="3150188"/>
                    </a:lnTo>
                    <a:lnTo>
                      <a:pt x="902031" y="3156883"/>
                    </a:lnTo>
                    <a:lnTo>
                      <a:pt x="903648" y="3163676"/>
                    </a:lnTo>
                    <a:lnTo>
                      <a:pt x="908035" y="3169910"/>
                    </a:lnTo>
                    <a:lnTo>
                      <a:pt x="913988" y="3174017"/>
                    </a:lnTo>
                    <a:lnTo>
                      <a:pt x="920813" y="3175670"/>
                    </a:lnTo>
                    <a:lnTo>
                      <a:pt x="927677" y="3174652"/>
                    </a:lnTo>
                    <a:lnTo>
                      <a:pt x="933748" y="3170747"/>
                    </a:lnTo>
                    <a:lnTo>
                      <a:pt x="937156" y="3165182"/>
                    </a:lnTo>
                    <a:lnTo>
                      <a:pt x="937749" y="3158742"/>
                    </a:lnTo>
                    <a:lnTo>
                      <a:pt x="935804" y="3152204"/>
                    </a:lnTo>
                    <a:lnTo>
                      <a:pt x="931601" y="3146344"/>
                    </a:lnTo>
                    <a:lnTo>
                      <a:pt x="925465" y="3141863"/>
                    </a:lnTo>
                    <a:lnTo>
                      <a:pt x="918971" y="3139955"/>
                    </a:lnTo>
                    <a:close/>
                  </a:path>
                  <a:path w="5485765" h="4844415">
                    <a:moveTo>
                      <a:pt x="981910" y="3077036"/>
                    </a:moveTo>
                    <a:lnTo>
                      <a:pt x="974946" y="3078469"/>
                    </a:lnTo>
                    <a:lnTo>
                      <a:pt x="968635" y="3082770"/>
                    </a:lnTo>
                    <a:lnTo>
                      <a:pt x="964311" y="3089062"/>
                    </a:lnTo>
                    <a:lnTo>
                      <a:pt x="962869" y="3096032"/>
                    </a:lnTo>
                    <a:lnTo>
                      <a:pt x="964311" y="3103021"/>
                    </a:lnTo>
                    <a:lnTo>
                      <a:pt x="968635" y="3109373"/>
                    </a:lnTo>
                    <a:lnTo>
                      <a:pt x="974649" y="3113364"/>
                    </a:lnTo>
                    <a:lnTo>
                      <a:pt x="981647" y="3114832"/>
                    </a:lnTo>
                    <a:lnTo>
                      <a:pt x="988776" y="3113570"/>
                    </a:lnTo>
                    <a:lnTo>
                      <a:pt x="995185" y="3109373"/>
                    </a:lnTo>
                    <a:lnTo>
                      <a:pt x="999411" y="3102933"/>
                    </a:lnTo>
                    <a:lnTo>
                      <a:pt x="1000688" y="3095796"/>
                    </a:lnTo>
                    <a:lnTo>
                      <a:pt x="999213" y="3088797"/>
                    </a:lnTo>
                    <a:lnTo>
                      <a:pt x="995185" y="3082770"/>
                    </a:lnTo>
                    <a:lnTo>
                      <a:pt x="988875" y="3078469"/>
                    </a:lnTo>
                    <a:lnTo>
                      <a:pt x="981910" y="3077036"/>
                    </a:lnTo>
                    <a:close/>
                  </a:path>
                  <a:path w="5485765" h="4844415">
                    <a:moveTo>
                      <a:pt x="1048241" y="3016172"/>
                    </a:moveTo>
                    <a:lnTo>
                      <a:pt x="1041442" y="3017770"/>
                    </a:lnTo>
                    <a:lnTo>
                      <a:pt x="1035163" y="3022128"/>
                    </a:lnTo>
                    <a:lnTo>
                      <a:pt x="1031114" y="3028098"/>
                    </a:lnTo>
                    <a:lnTo>
                      <a:pt x="1029481" y="3034932"/>
                    </a:lnTo>
                    <a:lnTo>
                      <a:pt x="1030479" y="3041805"/>
                    </a:lnTo>
                    <a:lnTo>
                      <a:pt x="1034325" y="3047893"/>
                    </a:lnTo>
                    <a:lnTo>
                      <a:pt x="1039949" y="3051276"/>
                    </a:lnTo>
                    <a:lnTo>
                      <a:pt x="1046409" y="3051860"/>
                    </a:lnTo>
                    <a:lnTo>
                      <a:pt x="1052927" y="3049911"/>
                    </a:lnTo>
                    <a:lnTo>
                      <a:pt x="1058728" y="3045694"/>
                    </a:lnTo>
                    <a:lnTo>
                      <a:pt x="1063255" y="3039583"/>
                    </a:lnTo>
                    <a:lnTo>
                      <a:pt x="1065169" y="3033099"/>
                    </a:lnTo>
                    <a:lnTo>
                      <a:pt x="1064413" y="3026812"/>
                    </a:lnTo>
                    <a:lnTo>
                      <a:pt x="1060927" y="3021291"/>
                    </a:lnTo>
                    <a:lnTo>
                      <a:pt x="1054943" y="3017342"/>
                    </a:lnTo>
                    <a:lnTo>
                      <a:pt x="1048241" y="3016172"/>
                    </a:lnTo>
                    <a:close/>
                  </a:path>
                  <a:path w="5485765" h="4844415">
                    <a:moveTo>
                      <a:pt x="1111829" y="2952597"/>
                    </a:moveTo>
                    <a:lnTo>
                      <a:pt x="1105060" y="2954196"/>
                    </a:lnTo>
                    <a:lnTo>
                      <a:pt x="1098842" y="2958554"/>
                    </a:lnTo>
                    <a:lnTo>
                      <a:pt x="1094734" y="2964524"/>
                    </a:lnTo>
                    <a:lnTo>
                      <a:pt x="1093081" y="2971358"/>
                    </a:lnTo>
                    <a:lnTo>
                      <a:pt x="1094099" y="2978231"/>
                    </a:lnTo>
                    <a:lnTo>
                      <a:pt x="1098004" y="2984319"/>
                    </a:lnTo>
                    <a:lnTo>
                      <a:pt x="1103569" y="2987702"/>
                    </a:lnTo>
                    <a:lnTo>
                      <a:pt x="1110009" y="2988286"/>
                    </a:lnTo>
                    <a:lnTo>
                      <a:pt x="1116547" y="2986337"/>
                    </a:lnTo>
                    <a:lnTo>
                      <a:pt x="1122407" y="2982120"/>
                    </a:lnTo>
                    <a:lnTo>
                      <a:pt x="1126888" y="2976009"/>
                    </a:lnTo>
                    <a:lnTo>
                      <a:pt x="1128796" y="2969525"/>
                    </a:lnTo>
                    <a:lnTo>
                      <a:pt x="1128033" y="2963238"/>
                    </a:lnTo>
                    <a:lnTo>
                      <a:pt x="1124502" y="2957716"/>
                    </a:lnTo>
                    <a:lnTo>
                      <a:pt x="1118519" y="2953768"/>
                    </a:lnTo>
                    <a:lnTo>
                      <a:pt x="1111829" y="2952597"/>
                    </a:lnTo>
                    <a:close/>
                  </a:path>
                  <a:path w="5485765" h="4844415">
                    <a:moveTo>
                      <a:pt x="20870" y="4169396"/>
                    </a:moveTo>
                    <a:lnTo>
                      <a:pt x="14496" y="4171481"/>
                    </a:lnTo>
                    <a:lnTo>
                      <a:pt x="8748" y="4175785"/>
                    </a:lnTo>
                    <a:lnTo>
                      <a:pt x="4157" y="4181851"/>
                    </a:lnTo>
                    <a:lnTo>
                      <a:pt x="2091" y="4188183"/>
                    </a:lnTo>
                    <a:lnTo>
                      <a:pt x="2816" y="4194416"/>
                    </a:lnTo>
                    <a:lnTo>
                      <a:pt x="6600" y="4200188"/>
                    </a:lnTo>
                    <a:lnTo>
                      <a:pt x="12299" y="4203931"/>
                    </a:lnTo>
                    <a:lnTo>
                      <a:pt x="19030" y="4205150"/>
                    </a:lnTo>
                    <a:lnTo>
                      <a:pt x="25975" y="4203679"/>
                    </a:lnTo>
                    <a:lnTo>
                      <a:pt x="32315" y="4199350"/>
                    </a:lnTo>
                    <a:lnTo>
                      <a:pt x="36315" y="4193338"/>
                    </a:lnTo>
                    <a:lnTo>
                      <a:pt x="37810" y="4186363"/>
                    </a:lnTo>
                    <a:lnTo>
                      <a:pt x="36767" y="4179467"/>
                    </a:lnTo>
                    <a:lnTo>
                      <a:pt x="33153" y="4173690"/>
                    </a:lnTo>
                    <a:lnTo>
                      <a:pt x="27284" y="4169982"/>
                    </a:lnTo>
                    <a:lnTo>
                      <a:pt x="20870" y="4169396"/>
                    </a:lnTo>
                    <a:close/>
                  </a:path>
                  <a:path w="5485765" h="4844415">
                    <a:moveTo>
                      <a:pt x="84457" y="4105822"/>
                    </a:moveTo>
                    <a:lnTo>
                      <a:pt x="78083" y="4107907"/>
                    </a:lnTo>
                    <a:lnTo>
                      <a:pt x="72333" y="4112211"/>
                    </a:lnTo>
                    <a:lnTo>
                      <a:pt x="67743" y="4118233"/>
                    </a:lnTo>
                    <a:lnTo>
                      <a:pt x="65678" y="4124569"/>
                    </a:lnTo>
                    <a:lnTo>
                      <a:pt x="66404" y="4130827"/>
                    </a:lnTo>
                    <a:lnTo>
                      <a:pt x="70187" y="4136614"/>
                    </a:lnTo>
                    <a:lnTo>
                      <a:pt x="75886" y="4140357"/>
                    </a:lnTo>
                    <a:lnTo>
                      <a:pt x="82616" y="4141576"/>
                    </a:lnTo>
                    <a:lnTo>
                      <a:pt x="89559" y="4140105"/>
                    </a:lnTo>
                    <a:lnTo>
                      <a:pt x="95899" y="4135776"/>
                    </a:lnTo>
                    <a:lnTo>
                      <a:pt x="99897" y="4129719"/>
                    </a:lnTo>
                    <a:lnTo>
                      <a:pt x="101392" y="4122750"/>
                    </a:lnTo>
                    <a:lnTo>
                      <a:pt x="100350" y="4115878"/>
                    </a:lnTo>
                    <a:lnTo>
                      <a:pt x="96737" y="4110116"/>
                    </a:lnTo>
                    <a:lnTo>
                      <a:pt x="90871" y="4106408"/>
                    </a:lnTo>
                    <a:lnTo>
                      <a:pt x="84457" y="4105822"/>
                    </a:lnTo>
                    <a:close/>
                  </a:path>
                  <a:path w="5485765" h="4844415">
                    <a:moveTo>
                      <a:pt x="149479" y="4036631"/>
                    </a:moveTo>
                    <a:lnTo>
                      <a:pt x="142776" y="4037821"/>
                    </a:lnTo>
                    <a:lnTo>
                      <a:pt x="136798" y="4041829"/>
                    </a:lnTo>
                    <a:lnTo>
                      <a:pt x="133017" y="4047556"/>
                    </a:lnTo>
                    <a:lnTo>
                      <a:pt x="132290" y="4053795"/>
                    </a:lnTo>
                    <a:lnTo>
                      <a:pt x="134354" y="4060151"/>
                    </a:lnTo>
                    <a:lnTo>
                      <a:pt x="138945" y="4066232"/>
                    </a:lnTo>
                    <a:lnTo>
                      <a:pt x="144693" y="4070492"/>
                    </a:lnTo>
                    <a:lnTo>
                      <a:pt x="151068" y="4072582"/>
                    </a:lnTo>
                    <a:lnTo>
                      <a:pt x="157482" y="4072020"/>
                    </a:lnTo>
                    <a:lnTo>
                      <a:pt x="163348" y="4068327"/>
                    </a:lnTo>
                    <a:lnTo>
                      <a:pt x="167241" y="4062241"/>
                    </a:lnTo>
                    <a:lnTo>
                      <a:pt x="168256" y="4055379"/>
                    </a:lnTo>
                    <a:lnTo>
                      <a:pt x="166611" y="4048576"/>
                    </a:lnTo>
                    <a:lnTo>
                      <a:pt x="162521" y="4042667"/>
                    </a:lnTo>
                    <a:lnTo>
                      <a:pt x="156272" y="4038250"/>
                    </a:lnTo>
                    <a:lnTo>
                      <a:pt x="149479" y="4036631"/>
                    </a:lnTo>
                    <a:close/>
                  </a:path>
                  <a:path w="5485765" h="4844415">
                    <a:moveTo>
                      <a:pt x="213063" y="3973031"/>
                    </a:moveTo>
                    <a:lnTo>
                      <a:pt x="206361" y="3974201"/>
                    </a:lnTo>
                    <a:lnTo>
                      <a:pt x="200382" y="3978150"/>
                    </a:lnTo>
                    <a:lnTo>
                      <a:pt x="197429" y="3983099"/>
                    </a:lnTo>
                    <a:lnTo>
                      <a:pt x="196613" y="3989461"/>
                    </a:lnTo>
                    <a:lnTo>
                      <a:pt x="198219" y="3996295"/>
                    </a:lnTo>
                    <a:lnTo>
                      <a:pt x="202530" y="4002658"/>
                    </a:lnTo>
                    <a:lnTo>
                      <a:pt x="208559" y="4006638"/>
                    </a:lnTo>
                    <a:lnTo>
                      <a:pt x="215396" y="4008261"/>
                    </a:lnTo>
                    <a:lnTo>
                      <a:pt x="221903" y="4007607"/>
                    </a:lnTo>
                    <a:lnTo>
                      <a:pt x="226943" y="4004752"/>
                    </a:lnTo>
                    <a:lnTo>
                      <a:pt x="230830" y="3998665"/>
                    </a:lnTo>
                    <a:lnTo>
                      <a:pt x="231842" y="3991792"/>
                    </a:lnTo>
                    <a:lnTo>
                      <a:pt x="230195" y="3984958"/>
                    </a:lnTo>
                    <a:lnTo>
                      <a:pt x="226105" y="3978988"/>
                    </a:lnTo>
                    <a:lnTo>
                      <a:pt x="219856" y="3974630"/>
                    </a:lnTo>
                    <a:lnTo>
                      <a:pt x="213063" y="3973031"/>
                    </a:lnTo>
                    <a:close/>
                  </a:path>
                  <a:path w="5485765" h="4844415">
                    <a:moveTo>
                      <a:pt x="276649" y="3909457"/>
                    </a:moveTo>
                    <a:lnTo>
                      <a:pt x="269950" y="3910627"/>
                    </a:lnTo>
                    <a:lnTo>
                      <a:pt x="263978" y="3914576"/>
                    </a:lnTo>
                    <a:lnTo>
                      <a:pt x="261023" y="3919523"/>
                    </a:lnTo>
                    <a:lnTo>
                      <a:pt x="260205" y="3925874"/>
                    </a:lnTo>
                    <a:lnTo>
                      <a:pt x="261810" y="3932677"/>
                    </a:lnTo>
                    <a:lnTo>
                      <a:pt x="266125" y="3938979"/>
                    </a:lnTo>
                    <a:lnTo>
                      <a:pt x="272148" y="3943019"/>
                    </a:lnTo>
                    <a:lnTo>
                      <a:pt x="278982" y="3944674"/>
                    </a:lnTo>
                    <a:lnTo>
                      <a:pt x="285488" y="3944031"/>
                    </a:lnTo>
                    <a:lnTo>
                      <a:pt x="290528" y="3941178"/>
                    </a:lnTo>
                    <a:lnTo>
                      <a:pt x="294415" y="3935091"/>
                    </a:lnTo>
                    <a:lnTo>
                      <a:pt x="295427" y="3928217"/>
                    </a:lnTo>
                    <a:lnTo>
                      <a:pt x="293780" y="3921383"/>
                    </a:lnTo>
                    <a:lnTo>
                      <a:pt x="289690" y="3915414"/>
                    </a:lnTo>
                    <a:lnTo>
                      <a:pt x="283441" y="3911056"/>
                    </a:lnTo>
                    <a:lnTo>
                      <a:pt x="276649" y="3909457"/>
                    </a:lnTo>
                    <a:close/>
                  </a:path>
                  <a:path w="5485765" h="4844415">
                    <a:moveTo>
                      <a:pt x="340398" y="3845686"/>
                    </a:moveTo>
                    <a:lnTo>
                      <a:pt x="334087" y="3846478"/>
                    </a:lnTo>
                    <a:lnTo>
                      <a:pt x="328871" y="3849745"/>
                    </a:lnTo>
                    <a:lnTo>
                      <a:pt x="325160" y="3855418"/>
                    </a:lnTo>
                    <a:lnTo>
                      <a:pt x="323953" y="3862143"/>
                    </a:lnTo>
                    <a:lnTo>
                      <a:pt x="325415" y="3869083"/>
                    </a:lnTo>
                    <a:lnTo>
                      <a:pt x="329709" y="3875405"/>
                    </a:lnTo>
                    <a:lnTo>
                      <a:pt x="335754" y="3879424"/>
                    </a:lnTo>
                    <a:lnTo>
                      <a:pt x="342730" y="3880929"/>
                    </a:lnTo>
                    <a:lnTo>
                      <a:pt x="349625" y="3879882"/>
                    </a:lnTo>
                    <a:lnTo>
                      <a:pt x="355422" y="3876243"/>
                    </a:lnTo>
                    <a:lnTo>
                      <a:pt x="358552" y="3870942"/>
                    </a:lnTo>
                    <a:lnTo>
                      <a:pt x="359175" y="3864473"/>
                    </a:lnTo>
                    <a:lnTo>
                      <a:pt x="357385" y="3857788"/>
                    </a:lnTo>
                    <a:lnTo>
                      <a:pt x="353275" y="3851839"/>
                    </a:lnTo>
                    <a:lnTo>
                      <a:pt x="347046" y="3847447"/>
                    </a:lnTo>
                    <a:lnTo>
                      <a:pt x="340398" y="3845686"/>
                    </a:lnTo>
                    <a:close/>
                  </a:path>
                  <a:path w="5485765" h="4844415">
                    <a:moveTo>
                      <a:pt x="404480" y="3781628"/>
                    </a:moveTo>
                    <a:lnTo>
                      <a:pt x="398334" y="3782241"/>
                    </a:lnTo>
                    <a:lnTo>
                      <a:pt x="392823" y="3785752"/>
                    </a:lnTo>
                    <a:lnTo>
                      <a:pt x="388694" y="3791888"/>
                    </a:lnTo>
                    <a:lnTo>
                      <a:pt x="387408" y="3798712"/>
                    </a:lnTo>
                    <a:lnTo>
                      <a:pt x="388949" y="3805576"/>
                    </a:lnTo>
                    <a:lnTo>
                      <a:pt x="393304" y="3811831"/>
                    </a:lnTo>
                    <a:lnTo>
                      <a:pt x="399288" y="3815904"/>
                    </a:lnTo>
                    <a:lnTo>
                      <a:pt x="406186" y="3817473"/>
                    </a:lnTo>
                    <a:lnTo>
                      <a:pt x="413160" y="3816352"/>
                    </a:lnTo>
                    <a:lnTo>
                      <a:pt x="419373" y="3812354"/>
                    </a:lnTo>
                    <a:lnTo>
                      <a:pt x="422799" y="3806705"/>
                    </a:lnTo>
                    <a:lnTo>
                      <a:pt x="423257" y="3800388"/>
                    </a:lnTo>
                    <a:lnTo>
                      <a:pt x="421145" y="3794032"/>
                    </a:lnTo>
                    <a:lnTo>
                      <a:pt x="416859" y="3788265"/>
                    </a:lnTo>
                    <a:lnTo>
                      <a:pt x="410806" y="3783704"/>
                    </a:lnTo>
                    <a:lnTo>
                      <a:pt x="404480" y="3781628"/>
                    </a:lnTo>
                    <a:close/>
                  </a:path>
                  <a:path w="5485765" h="4844415">
                    <a:moveTo>
                      <a:pt x="469933" y="3716155"/>
                    </a:moveTo>
                    <a:lnTo>
                      <a:pt x="462935" y="3717618"/>
                    </a:lnTo>
                    <a:lnTo>
                      <a:pt x="456920" y="3721654"/>
                    </a:lnTo>
                    <a:lnTo>
                      <a:pt x="452596" y="3727990"/>
                    </a:lnTo>
                    <a:lnTo>
                      <a:pt x="451155" y="3734955"/>
                    </a:lnTo>
                    <a:lnTo>
                      <a:pt x="452596" y="3741920"/>
                    </a:lnTo>
                    <a:lnTo>
                      <a:pt x="456920" y="3748256"/>
                    </a:lnTo>
                    <a:lnTo>
                      <a:pt x="462935" y="3752248"/>
                    </a:lnTo>
                    <a:lnTo>
                      <a:pt x="469933" y="3753716"/>
                    </a:lnTo>
                    <a:lnTo>
                      <a:pt x="477062" y="3752454"/>
                    </a:lnTo>
                    <a:lnTo>
                      <a:pt x="483471" y="3748256"/>
                    </a:lnTo>
                    <a:lnTo>
                      <a:pt x="487400" y="3742126"/>
                    </a:lnTo>
                    <a:lnTo>
                      <a:pt x="488710" y="3734955"/>
                    </a:lnTo>
                    <a:lnTo>
                      <a:pt x="487400" y="3727784"/>
                    </a:lnTo>
                    <a:lnTo>
                      <a:pt x="483471" y="3721654"/>
                    </a:lnTo>
                    <a:lnTo>
                      <a:pt x="477062" y="3717441"/>
                    </a:lnTo>
                    <a:lnTo>
                      <a:pt x="469933" y="3716155"/>
                    </a:lnTo>
                    <a:close/>
                  </a:path>
                  <a:path w="5485765" h="4844415">
                    <a:moveTo>
                      <a:pt x="533525" y="3652581"/>
                    </a:moveTo>
                    <a:lnTo>
                      <a:pt x="526526" y="3654044"/>
                    </a:lnTo>
                    <a:lnTo>
                      <a:pt x="520505" y="3658080"/>
                    </a:lnTo>
                    <a:lnTo>
                      <a:pt x="516181" y="3664372"/>
                    </a:lnTo>
                    <a:lnTo>
                      <a:pt x="514739" y="3671342"/>
                    </a:lnTo>
                    <a:lnTo>
                      <a:pt x="516181" y="3678331"/>
                    </a:lnTo>
                    <a:lnTo>
                      <a:pt x="520505" y="3684682"/>
                    </a:lnTo>
                    <a:lnTo>
                      <a:pt x="526520" y="3688674"/>
                    </a:lnTo>
                    <a:lnTo>
                      <a:pt x="533517" y="3690142"/>
                    </a:lnTo>
                    <a:lnTo>
                      <a:pt x="540646" y="3688880"/>
                    </a:lnTo>
                    <a:lnTo>
                      <a:pt x="547055" y="3684682"/>
                    </a:lnTo>
                    <a:lnTo>
                      <a:pt x="550991" y="3678552"/>
                    </a:lnTo>
                    <a:lnTo>
                      <a:pt x="552303" y="3671381"/>
                    </a:lnTo>
                    <a:lnTo>
                      <a:pt x="550991" y="3664210"/>
                    </a:lnTo>
                    <a:lnTo>
                      <a:pt x="547055" y="3658080"/>
                    </a:lnTo>
                    <a:lnTo>
                      <a:pt x="540652" y="3653867"/>
                    </a:lnTo>
                    <a:lnTo>
                      <a:pt x="533525" y="3652581"/>
                    </a:lnTo>
                    <a:close/>
                  </a:path>
                  <a:path w="5485765" h="4844415">
                    <a:moveTo>
                      <a:pt x="597369" y="3588771"/>
                    </a:moveTo>
                    <a:lnTo>
                      <a:pt x="590402" y="3590205"/>
                    </a:lnTo>
                    <a:lnTo>
                      <a:pt x="584090" y="3594505"/>
                    </a:lnTo>
                    <a:lnTo>
                      <a:pt x="579771" y="3600796"/>
                    </a:lnTo>
                    <a:lnTo>
                      <a:pt x="578332" y="3607754"/>
                    </a:lnTo>
                    <a:lnTo>
                      <a:pt x="579771" y="3614713"/>
                    </a:lnTo>
                    <a:lnTo>
                      <a:pt x="584090" y="3621003"/>
                    </a:lnTo>
                    <a:lnTo>
                      <a:pt x="590110" y="3625054"/>
                    </a:lnTo>
                    <a:lnTo>
                      <a:pt x="597110" y="3626541"/>
                    </a:lnTo>
                    <a:lnTo>
                      <a:pt x="604237" y="3625260"/>
                    </a:lnTo>
                    <a:lnTo>
                      <a:pt x="610640" y="3621003"/>
                    </a:lnTo>
                    <a:lnTo>
                      <a:pt x="614867" y="3614624"/>
                    </a:lnTo>
                    <a:lnTo>
                      <a:pt x="616147" y="3607519"/>
                    </a:lnTo>
                    <a:lnTo>
                      <a:pt x="614673" y="3600531"/>
                    </a:lnTo>
                    <a:lnTo>
                      <a:pt x="610640" y="3594505"/>
                    </a:lnTo>
                    <a:lnTo>
                      <a:pt x="604334" y="3590205"/>
                    </a:lnTo>
                    <a:lnTo>
                      <a:pt x="597369" y="3588771"/>
                    </a:lnTo>
                    <a:close/>
                  </a:path>
                  <a:path w="5485765" h="4844415">
                    <a:moveTo>
                      <a:pt x="661194" y="3524896"/>
                    </a:moveTo>
                    <a:lnTo>
                      <a:pt x="654495" y="3526086"/>
                    </a:lnTo>
                    <a:lnTo>
                      <a:pt x="648523" y="3530093"/>
                    </a:lnTo>
                    <a:lnTo>
                      <a:pt x="644737" y="3535865"/>
                    </a:lnTo>
                    <a:lnTo>
                      <a:pt x="644011" y="3542099"/>
                    </a:lnTo>
                    <a:lnTo>
                      <a:pt x="646078" y="3548430"/>
                    </a:lnTo>
                    <a:lnTo>
                      <a:pt x="650670" y="3554497"/>
                    </a:lnTo>
                    <a:lnTo>
                      <a:pt x="656417" y="3558801"/>
                    </a:lnTo>
                    <a:lnTo>
                      <a:pt x="662789" y="3560885"/>
                    </a:lnTo>
                    <a:lnTo>
                      <a:pt x="669203" y="3560300"/>
                    </a:lnTo>
                    <a:lnTo>
                      <a:pt x="675073" y="3556591"/>
                    </a:lnTo>
                    <a:lnTo>
                      <a:pt x="678960" y="3550549"/>
                    </a:lnTo>
                    <a:lnTo>
                      <a:pt x="679972" y="3543683"/>
                    </a:lnTo>
                    <a:lnTo>
                      <a:pt x="678325" y="3536855"/>
                    </a:lnTo>
                    <a:lnTo>
                      <a:pt x="674235" y="3530931"/>
                    </a:lnTo>
                    <a:lnTo>
                      <a:pt x="667986" y="3526514"/>
                    </a:lnTo>
                    <a:lnTo>
                      <a:pt x="661194" y="3524896"/>
                    </a:lnTo>
                    <a:close/>
                  </a:path>
                  <a:path w="5485765" h="4844415">
                    <a:moveTo>
                      <a:pt x="724779" y="3461322"/>
                    </a:moveTo>
                    <a:lnTo>
                      <a:pt x="718079" y="3462511"/>
                    </a:lnTo>
                    <a:lnTo>
                      <a:pt x="712107" y="3466519"/>
                    </a:lnTo>
                    <a:lnTo>
                      <a:pt x="709153" y="3471452"/>
                    </a:lnTo>
                    <a:lnTo>
                      <a:pt x="708334" y="3477778"/>
                    </a:lnTo>
                    <a:lnTo>
                      <a:pt x="709939" y="3484576"/>
                    </a:lnTo>
                    <a:lnTo>
                      <a:pt x="714254" y="3490922"/>
                    </a:lnTo>
                    <a:lnTo>
                      <a:pt x="720278" y="3494902"/>
                    </a:lnTo>
                    <a:lnTo>
                      <a:pt x="727112" y="3496526"/>
                    </a:lnTo>
                    <a:lnTo>
                      <a:pt x="733618" y="3495871"/>
                    </a:lnTo>
                    <a:lnTo>
                      <a:pt x="738658" y="3493017"/>
                    </a:lnTo>
                    <a:lnTo>
                      <a:pt x="742545" y="3486931"/>
                    </a:lnTo>
                    <a:lnTo>
                      <a:pt x="743557" y="3480069"/>
                    </a:lnTo>
                    <a:lnTo>
                      <a:pt x="741910" y="3473266"/>
                    </a:lnTo>
                    <a:lnTo>
                      <a:pt x="737820" y="3467357"/>
                    </a:lnTo>
                    <a:lnTo>
                      <a:pt x="731571" y="3462940"/>
                    </a:lnTo>
                    <a:lnTo>
                      <a:pt x="724779" y="3461322"/>
                    </a:lnTo>
                    <a:close/>
                  </a:path>
                  <a:path w="5485765" h="4844415">
                    <a:moveTo>
                      <a:pt x="788364" y="3397748"/>
                    </a:moveTo>
                    <a:lnTo>
                      <a:pt x="781664" y="3398937"/>
                    </a:lnTo>
                    <a:lnTo>
                      <a:pt x="775692" y="3402945"/>
                    </a:lnTo>
                    <a:lnTo>
                      <a:pt x="772737" y="3407877"/>
                    </a:lnTo>
                    <a:lnTo>
                      <a:pt x="771919" y="3414204"/>
                    </a:lnTo>
                    <a:lnTo>
                      <a:pt x="773524" y="3421002"/>
                    </a:lnTo>
                    <a:lnTo>
                      <a:pt x="777839" y="3427348"/>
                    </a:lnTo>
                    <a:lnTo>
                      <a:pt x="783863" y="3431328"/>
                    </a:lnTo>
                    <a:lnTo>
                      <a:pt x="790697" y="3432952"/>
                    </a:lnTo>
                    <a:lnTo>
                      <a:pt x="797202" y="3432297"/>
                    </a:lnTo>
                    <a:lnTo>
                      <a:pt x="802242" y="3429443"/>
                    </a:lnTo>
                    <a:lnTo>
                      <a:pt x="806129" y="3423357"/>
                    </a:lnTo>
                    <a:lnTo>
                      <a:pt x="807141" y="3416495"/>
                    </a:lnTo>
                    <a:lnTo>
                      <a:pt x="805494" y="3409692"/>
                    </a:lnTo>
                    <a:lnTo>
                      <a:pt x="801404" y="3403783"/>
                    </a:lnTo>
                    <a:lnTo>
                      <a:pt x="795156" y="3399366"/>
                    </a:lnTo>
                    <a:lnTo>
                      <a:pt x="788364" y="3397748"/>
                    </a:lnTo>
                    <a:close/>
                  </a:path>
                  <a:path w="5485765" h="4844415">
                    <a:moveTo>
                      <a:pt x="851868" y="3334226"/>
                    </a:moveTo>
                    <a:lnTo>
                      <a:pt x="845527" y="3335052"/>
                    </a:lnTo>
                    <a:lnTo>
                      <a:pt x="840586" y="3338009"/>
                    </a:lnTo>
                    <a:lnTo>
                      <a:pt x="836596" y="3343992"/>
                    </a:lnTo>
                    <a:lnTo>
                      <a:pt x="835420" y="3350682"/>
                    </a:lnTo>
                    <a:lnTo>
                      <a:pt x="837036" y="3357451"/>
                    </a:lnTo>
                    <a:lnTo>
                      <a:pt x="841424" y="3363669"/>
                    </a:lnTo>
                    <a:lnTo>
                      <a:pt x="847375" y="3367777"/>
                    </a:lnTo>
                    <a:lnTo>
                      <a:pt x="854197" y="3369430"/>
                    </a:lnTo>
                    <a:lnTo>
                      <a:pt x="861061" y="3368412"/>
                    </a:lnTo>
                    <a:lnTo>
                      <a:pt x="867136" y="3364507"/>
                    </a:lnTo>
                    <a:lnTo>
                      <a:pt x="869992" y="3359472"/>
                    </a:lnTo>
                    <a:lnTo>
                      <a:pt x="870646" y="3352973"/>
                    </a:lnTo>
                    <a:lnTo>
                      <a:pt x="869008" y="3346141"/>
                    </a:lnTo>
                    <a:lnTo>
                      <a:pt x="864989" y="3340104"/>
                    </a:lnTo>
                    <a:lnTo>
                      <a:pt x="858669" y="3335815"/>
                    </a:lnTo>
                    <a:lnTo>
                      <a:pt x="851868" y="3334226"/>
                    </a:lnTo>
                    <a:close/>
                  </a:path>
                  <a:path w="5485765" h="4844415">
                    <a:moveTo>
                      <a:pt x="918480" y="3267614"/>
                    </a:moveTo>
                    <a:lnTo>
                      <a:pt x="912139" y="3268441"/>
                    </a:lnTo>
                    <a:lnTo>
                      <a:pt x="907197" y="3271398"/>
                    </a:lnTo>
                    <a:lnTo>
                      <a:pt x="903212" y="3277381"/>
                    </a:lnTo>
                    <a:lnTo>
                      <a:pt x="902035" y="3284071"/>
                    </a:lnTo>
                    <a:lnTo>
                      <a:pt x="903649" y="3290839"/>
                    </a:lnTo>
                    <a:lnTo>
                      <a:pt x="908035" y="3297058"/>
                    </a:lnTo>
                    <a:lnTo>
                      <a:pt x="913988" y="3301165"/>
                    </a:lnTo>
                    <a:lnTo>
                      <a:pt x="920813" y="3302818"/>
                    </a:lnTo>
                    <a:lnTo>
                      <a:pt x="927677" y="3301800"/>
                    </a:lnTo>
                    <a:lnTo>
                      <a:pt x="933748" y="3297896"/>
                    </a:lnTo>
                    <a:lnTo>
                      <a:pt x="936604" y="3292860"/>
                    </a:lnTo>
                    <a:lnTo>
                      <a:pt x="937258" y="3286362"/>
                    </a:lnTo>
                    <a:lnTo>
                      <a:pt x="935620" y="3279529"/>
                    </a:lnTo>
                    <a:lnTo>
                      <a:pt x="931601" y="3273492"/>
                    </a:lnTo>
                    <a:lnTo>
                      <a:pt x="925281" y="3269203"/>
                    </a:lnTo>
                    <a:lnTo>
                      <a:pt x="918480" y="3267614"/>
                    </a:lnTo>
                    <a:close/>
                  </a:path>
                  <a:path w="5485765" h="4844415">
                    <a:moveTo>
                      <a:pt x="982559" y="3203529"/>
                    </a:moveTo>
                    <a:lnTo>
                      <a:pt x="976277" y="3204292"/>
                    </a:lnTo>
                    <a:lnTo>
                      <a:pt x="970782" y="3207824"/>
                    </a:lnTo>
                    <a:lnTo>
                      <a:pt x="966796" y="3213807"/>
                    </a:lnTo>
                    <a:lnTo>
                      <a:pt x="965620" y="3220497"/>
                    </a:lnTo>
                    <a:lnTo>
                      <a:pt x="967234" y="3227265"/>
                    </a:lnTo>
                    <a:lnTo>
                      <a:pt x="971620" y="3233484"/>
                    </a:lnTo>
                    <a:lnTo>
                      <a:pt x="977573" y="3237591"/>
                    </a:lnTo>
                    <a:lnTo>
                      <a:pt x="984398" y="3239244"/>
                    </a:lnTo>
                    <a:lnTo>
                      <a:pt x="991262" y="3238226"/>
                    </a:lnTo>
                    <a:lnTo>
                      <a:pt x="997332" y="3234322"/>
                    </a:lnTo>
                    <a:lnTo>
                      <a:pt x="1000742" y="3228756"/>
                    </a:lnTo>
                    <a:lnTo>
                      <a:pt x="1001337" y="3222316"/>
                    </a:lnTo>
                    <a:lnTo>
                      <a:pt x="999393" y="3215779"/>
                    </a:lnTo>
                    <a:lnTo>
                      <a:pt x="995185" y="3209918"/>
                    </a:lnTo>
                    <a:lnTo>
                      <a:pt x="989054" y="3205438"/>
                    </a:lnTo>
                    <a:lnTo>
                      <a:pt x="982559" y="3203529"/>
                    </a:lnTo>
                    <a:close/>
                  </a:path>
                  <a:path w="5485765" h="4844415">
                    <a:moveTo>
                      <a:pt x="1045479" y="3140610"/>
                    </a:moveTo>
                    <a:lnTo>
                      <a:pt x="1038521" y="3142043"/>
                    </a:lnTo>
                    <a:lnTo>
                      <a:pt x="1032230" y="3146344"/>
                    </a:lnTo>
                    <a:lnTo>
                      <a:pt x="1027906" y="3152681"/>
                    </a:lnTo>
                    <a:lnTo>
                      <a:pt x="1026464" y="3159646"/>
                    </a:lnTo>
                    <a:lnTo>
                      <a:pt x="1027906" y="3166610"/>
                    </a:lnTo>
                    <a:lnTo>
                      <a:pt x="1032230" y="3172947"/>
                    </a:lnTo>
                    <a:lnTo>
                      <a:pt x="1038256" y="3176938"/>
                    </a:lnTo>
                    <a:lnTo>
                      <a:pt x="1045243" y="3178406"/>
                    </a:lnTo>
                    <a:lnTo>
                      <a:pt x="1052349" y="3177144"/>
                    </a:lnTo>
                    <a:lnTo>
                      <a:pt x="1058728" y="3172947"/>
                    </a:lnTo>
                    <a:lnTo>
                      <a:pt x="1062984" y="3166507"/>
                    </a:lnTo>
                    <a:lnTo>
                      <a:pt x="1064266" y="3159371"/>
                    </a:lnTo>
                    <a:lnTo>
                      <a:pt x="1062778" y="3152371"/>
                    </a:lnTo>
                    <a:lnTo>
                      <a:pt x="1058728" y="3146344"/>
                    </a:lnTo>
                    <a:lnTo>
                      <a:pt x="1052437" y="3142043"/>
                    </a:lnTo>
                    <a:lnTo>
                      <a:pt x="1045479" y="3140610"/>
                    </a:lnTo>
                    <a:close/>
                  </a:path>
                  <a:path w="5485765" h="4844415">
                    <a:moveTo>
                      <a:pt x="1109066" y="3077036"/>
                    </a:moveTo>
                    <a:lnTo>
                      <a:pt x="1102096" y="3078469"/>
                    </a:lnTo>
                    <a:lnTo>
                      <a:pt x="1095804" y="3082770"/>
                    </a:lnTo>
                    <a:lnTo>
                      <a:pt x="1091769" y="3088797"/>
                    </a:lnTo>
                    <a:lnTo>
                      <a:pt x="1090306" y="3095796"/>
                    </a:lnTo>
                    <a:lnTo>
                      <a:pt x="1091592" y="3102933"/>
                    </a:lnTo>
                    <a:lnTo>
                      <a:pt x="1095804" y="3109373"/>
                    </a:lnTo>
                    <a:lnTo>
                      <a:pt x="1101934" y="3113261"/>
                    </a:lnTo>
                    <a:lnTo>
                      <a:pt x="1109106" y="3114557"/>
                    </a:lnTo>
                    <a:lnTo>
                      <a:pt x="1116277" y="3113261"/>
                    </a:lnTo>
                    <a:lnTo>
                      <a:pt x="1122407" y="3109373"/>
                    </a:lnTo>
                    <a:lnTo>
                      <a:pt x="1126604" y="3102933"/>
                    </a:lnTo>
                    <a:lnTo>
                      <a:pt x="1127866" y="3095796"/>
                    </a:lnTo>
                    <a:lnTo>
                      <a:pt x="1126398" y="3088797"/>
                    </a:lnTo>
                    <a:lnTo>
                      <a:pt x="1122407" y="3082770"/>
                    </a:lnTo>
                    <a:lnTo>
                      <a:pt x="1116056" y="3078469"/>
                    </a:lnTo>
                    <a:lnTo>
                      <a:pt x="1109066" y="3077036"/>
                    </a:lnTo>
                    <a:close/>
                  </a:path>
                  <a:path w="5485765" h="4844415">
                    <a:moveTo>
                      <a:pt x="1172680" y="3013462"/>
                    </a:moveTo>
                    <a:lnTo>
                      <a:pt x="1165715" y="3014895"/>
                    </a:lnTo>
                    <a:lnTo>
                      <a:pt x="1159378" y="3019196"/>
                    </a:lnTo>
                    <a:lnTo>
                      <a:pt x="1155343" y="3025221"/>
                    </a:lnTo>
                    <a:lnTo>
                      <a:pt x="1153880" y="3032209"/>
                    </a:lnTo>
                    <a:lnTo>
                      <a:pt x="1155166" y="3039315"/>
                    </a:lnTo>
                    <a:lnTo>
                      <a:pt x="1159378" y="3045694"/>
                    </a:lnTo>
                    <a:lnTo>
                      <a:pt x="1165509" y="3049641"/>
                    </a:lnTo>
                    <a:lnTo>
                      <a:pt x="1172680" y="3050957"/>
                    </a:lnTo>
                    <a:lnTo>
                      <a:pt x="1179851" y="3049641"/>
                    </a:lnTo>
                    <a:lnTo>
                      <a:pt x="1185981" y="3045694"/>
                    </a:lnTo>
                    <a:lnTo>
                      <a:pt x="1190179" y="3039315"/>
                    </a:lnTo>
                    <a:lnTo>
                      <a:pt x="1191440" y="3032209"/>
                    </a:lnTo>
                    <a:lnTo>
                      <a:pt x="1189972" y="3025221"/>
                    </a:lnTo>
                    <a:lnTo>
                      <a:pt x="1185981" y="3019196"/>
                    </a:lnTo>
                    <a:lnTo>
                      <a:pt x="1179645" y="3014895"/>
                    </a:lnTo>
                    <a:lnTo>
                      <a:pt x="1172680" y="3013462"/>
                    </a:lnTo>
                    <a:close/>
                  </a:path>
                  <a:path w="5485765" h="4844415">
                    <a:moveTo>
                      <a:pt x="1236476" y="2949586"/>
                    </a:moveTo>
                    <a:lnTo>
                      <a:pt x="1229775" y="2950776"/>
                    </a:lnTo>
                    <a:lnTo>
                      <a:pt x="1223790" y="2954784"/>
                    </a:lnTo>
                    <a:lnTo>
                      <a:pt x="1220305" y="2960246"/>
                    </a:lnTo>
                    <a:lnTo>
                      <a:pt x="1219549" y="2966514"/>
                    </a:lnTo>
                    <a:lnTo>
                      <a:pt x="1221463" y="2973017"/>
                    </a:lnTo>
                    <a:lnTo>
                      <a:pt x="1225990" y="2979187"/>
                    </a:lnTo>
                    <a:lnTo>
                      <a:pt x="1231791" y="2983403"/>
                    </a:lnTo>
                    <a:lnTo>
                      <a:pt x="1238309" y="2985340"/>
                    </a:lnTo>
                    <a:lnTo>
                      <a:pt x="1244769" y="2984725"/>
                    </a:lnTo>
                    <a:lnTo>
                      <a:pt x="1250393" y="2981282"/>
                    </a:lnTo>
                    <a:lnTo>
                      <a:pt x="1254298" y="2975255"/>
                    </a:lnTo>
                    <a:lnTo>
                      <a:pt x="1255316" y="2968412"/>
                    </a:lnTo>
                    <a:lnTo>
                      <a:pt x="1253663" y="2961590"/>
                    </a:lnTo>
                    <a:lnTo>
                      <a:pt x="1249555" y="2955622"/>
                    </a:lnTo>
                    <a:lnTo>
                      <a:pt x="1243276" y="2951205"/>
                    </a:lnTo>
                    <a:lnTo>
                      <a:pt x="1236476" y="2949586"/>
                    </a:lnTo>
                    <a:close/>
                  </a:path>
                  <a:path w="5485765" h="4844415">
                    <a:moveTo>
                      <a:pt x="1302852" y="2883210"/>
                    </a:moveTo>
                    <a:lnTo>
                      <a:pt x="1296121" y="2884430"/>
                    </a:lnTo>
                    <a:lnTo>
                      <a:pt x="1290402" y="2888172"/>
                    </a:lnTo>
                    <a:lnTo>
                      <a:pt x="1287181" y="2893370"/>
                    </a:lnTo>
                    <a:lnTo>
                      <a:pt x="1286396" y="2899667"/>
                    </a:lnTo>
                    <a:lnTo>
                      <a:pt x="1288163" y="2906318"/>
                    </a:lnTo>
                    <a:lnTo>
                      <a:pt x="1292601" y="2912576"/>
                    </a:lnTo>
                    <a:lnTo>
                      <a:pt x="1298550" y="2916703"/>
                    </a:lnTo>
                    <a:lnTo>
                      <a:pt x="1305235" y="2918493"/>
                    </a:lnTo>
                    <a:lnTo>
                      <a:pt x="1311704" y="2917848"/>
                    </a:lnTo>
                    <a:lnTo>
                      <a:pt x="1317005" y="2914670"/>
                    </a:lnTo>
                    <a:lnTo>
                      <a:pt x="1320600" y="2908908"/>
                    </a:lnTo>
                    <a:lnTo>
                      <a:pt x="1321652" y="2902037"/>
                    </a:lnTo>
                    <a:lnTo>
                      <a:pt x="1320171" y="2895067"/>
                    </a:lnTo>
                    <a:lnTo>
                      <a:pt x="1316167" y="2889010"/>
                    </a:lnTo>
                    <a:lnTo>
                      <a:pt x="1309799" y="2884682"/>
                    </a:lnTo>
                    <a:lnTo>
                      <a:pt x="1302852" y="2883210"/>
                    </a:lnTo>
                    <a:close/>
                  </a:path>
                  <a:path w="5485765" h="4844415">
                    <a:moveTo>
                      <a:pt x="1366636" y="2819466"/>
                    </a:moveTo>
                    <a:lnTo>
                      <a:pt x="1360285" y="2820281"/>
                    </a:lnTo>
                    <a:lnTo>
                      <a:pt x="1355338" y="2823237"/>
                    </a:lnTo>
                    <a:lnTo>
                      <a:pt x="1351345" y="2829221"/>
                    </a:lnTo>
                    <a:lnTo>
                      <a:pt x="1350179" y="2835923"/>
                    </a:lnTo>
                    <a:lnTo>
                      <a:pt x="1351803" y="2842722"/>
                    </a:lnTo>
                    <a:lnTo>
                      <a:pt x="1356175" y="2849001"/>
                    </a:lnTo>
                    <a:lnTo>
                      <a:pt x="1362144" y="2853050"/>
                    </a:lnTo>
                    <a:lnTo>
                      <a:pt x="1368966" y="2854683"/>
                    </a:lnTo>
                    <a:lnTo>
                      <a:pt x="1375808" y="2853685"/>
                    </a:lnTo>
                    <a:lnTo>
                      <a:pt x="1381836" y="2849839"/>
                    </a:lnTo>
                    <a:lnTo>
                      <a:pt x="1384704" y="2844789"/>
                    </a:lnTo>
                    <a:lnTo>
                      <a:pt x="1385383" y="2838266"/>
                    </a:lnTo>
                    <a:lnTo>
                      <a:pt x="1383765" y="2831429"/>
                    </a:lnTo>
                    <a:lnTo>
                      <a:pt x="1379741" y="2825436"/>
                    </a:lnTo>
                    <a:lnTo>
                      <a:pt x="1373439" y="2821086"/>
                    </a:lnTo>
                    <a:lnTo>
                      <a:pt x="1366636" y="2819466"/>
                    </a:lnTo>
                    <a:close/>
                  </a:path>
                  <a:path w="5485765" h="4844415">
                    <a:moveTo>
                      <a:pt x="1430210" y="2755892"/>
                    </a:moveTo>
                    <a:lnTo>
                      <a:pt x="1423859" y="2756707"/>
                    </a:lnTo>
                    <a:lnTo>
                      <a:pt x="1418912" y="2759662"/>
                    </a:lnTo>
                    <a:lnTo>
                      <a:pt x="1414919" y="2765647"/>
                    </a:lnTo>
                    <a:lnTo>
                      <a:pt x="1413754" y="2772348"/>
                    </a:lnTo>
                    <a:lnTo>
                      <a:pt x="1415377" y="2779148"/>
                    </a:lnTo>
                    <a:lnTo>
                      <a:pt x="1419750" y="2785427"/>
                    </a:lnTo>
                    <a:lnTo>
                      <a:pt x="1425720" y="2789476"/>
                    </a:lnTo>
                    <a:lnTo>
                      <a:pt x="1432554" y="2791109"/>
                    </a:lnTo>
                    <a:lnTo>
                      <a:pt x="1439427" y="2790111"/>
                    </a:lnTo>
                    <a:lnTo>
                      <a:pt x="1445514" y="2786265"/>
                    </a:lnTo>
                    <a:lnTo>
                      <a:pt x="1448367" y="2781215"/>
                    </a:lnTo>
                    <a:lnTo>
                      <a:pt x="1449010" y="2774692"/>
                    </a:lnTo>
                    <a:lnTo>
                      <a:pt x="1447356" y="2767855"/>
                    </a:lnTo>
                    <a:lnTo>
                      <a:pt x="1443315" y="2761862"/>
                    </a:lnTo>
                    <a:lnTo>
                      <a:pt x="1437013" y="2757512"/>
                    </a:lnTo>
                    <a:lnTo>
                      <a:pt x="1430210" y="2755892"/>
                    </a:lnTo>
                    <a:close/>
                  </a:path>
                  <a:path w="5485765" h="4844415">
                    <a:moveTo>
                      <a:pt x="21461" y="4296976"/>
                    </a:moveTo>
                    <a:lnTo>
                      <a:pt x="14886" y="4298644"/>
                    </a:lnTo>
                    <a:lnTo>
                      <a:pt x="9080" y="4302619"/>
                    </a:lnTo>
                    <a:lnTo>
                      <a:pt x="4699" y="4308839"/>
                    </a:lnTo>
                    <a:lnTo>
                      <a:pt x="2812" y="4315619"/>
                    </a:lnTo>
                    <a:lnTo>
                      <a:pt x="3435" y="4322105"/>
                    </a:lnTo>
                    <a:lnTo>
                      <a:pt x="6584" y="4327441"/>
                    </a:lnTo>
                    <a:lnTo>
                      <a:pt x="12365" y="4331045"/>
                    </a:lnTo>
                    <a:lnTo>
                      <a:pt x="19261" y="4332076"/>
                    </a:lnTo>
                    <a:lnTo>
                      <a:pt x="26335" y="4330475"/>
                    </a:lnTo>
                    <a:lnTo>
                      <a:pt x="32648" y="4326184"/>
                    </a:lnTo>
                    <a:lnTo>
                      <a:pt x="36521" y="4320265"/>
                    </a:lnTo>
                    <a:lnTo>
                      <a:pt x="37910" y="4313394"/>
                    </a:lnTo>
                    <a:lnTo>
                      <a:pt x="36794" y="4306581"/>
                    </a:lnTo>
                    <a:lnTo>
                      <a:pt x="33153" y="4300838"/>
                    </a:lnTo>
                    <a:lnTo>
                      <a:pt x="27864" y="4297685"/>
                    </a:lnTo>
                    <a:lnTo>
                      <a:pt x="21461" y="4296976"/>
                    </a:lnTo>
                    <a:close/>
                  </a:path>
                  <a:path w="5485765" h="4844415">
                    <a:moveTo>
                      <a:pt x="84457" y="4233009"/>
                    </a:moveTo>
                    <a:lnTo>
                      <a:pt x="78082" y="4235099"/>
                    </a:lnTo>
                    <a:lnTo>
                      <a:pt x="72332" y="4239359"/>
                    </a:lnTo>
                    <a:lnTo>
                      <a:pt x="67926" y="4245617"/>
                    </a:lnTo>
                    <a:lnTo>
                      <a:pt x="66168" y="4252268"/>
                    </a:lnTo>
                    <a:lnTo>
                      <a:pt x="66956" y="4258565"/>
                    </a:lnTo>
                    <a:lnTo>
                      <a:pt x="70186" y="4263762"/>
                    </a:lnTo>
                    <a:lnTo>
                      <a:pt x="75885" y="4267505"/>
                    </a:lnTo>
                    <a:lnTo>
                      <a:pt x="82615" y="4268724"/>
                    </a:lnTo>
                    <a:lnTo>
                      <a:pt x="89559" y="4267253"/>
                    </a:lnTo>
                    <a:lnTo>
                      <a:pt x="95899" y="4262924"/>
                    </a:lnTo>
                    <a:lnTo>
                      <a:pt x="99902" y="4256912"/>
                    </a:lnTo>
                    <a:lnTo>
                      <a:pt x="101396" y="4249937"/>
                    </a:lnTo>
                    <a:lnTo>
                      <a:pt x="100351" y="4243041"/>
                    </a:lnTo>
                    <a:lnTo>
                      <a:pt x="96737" y="4237264"/>
                    </a:lnTo>
                    <a:lnTo>
                      <a:pt x="90871" y="4233571"/>
                    </a:lnTo>
                    <a:lnTo>
                      <a:pt x="84457" y="4233009"/>
                    </a:lnTo>
                    <a:close/>
                  </a:path>
                  <a:path w="5485765" h="4844415">
                    <a:moveTo>
                      <a:pt x="148041" y="4169396"/>
                    </a:moveTo>
                    <a:lnTo>
                      <a:pt x="141666" y="4171481"/>
                    </a:lnTo>
                    <a:lnTo>
                      <a:pt x="135918" y="4175785"/>
                    </a:lnTo>
                    <a:lnTo>
                      <a:pt x="131328" y="4181851"/>
                    </a:lnTo>
                    <a:lnTo>
                      <a:pt x="129263" y="4188183"/>
                    </a:lnTo>
                    <a:lnTo>
                      <a:pt x="129990" y="4194416"/>
                    </a:lnTo>
                    <a:lnTo>
                      <a:pt x="133771" y="4200188"/>
                    </a:lnTo>
                    <a:lnTo>
                      <a:pt x="139471" y="4203931"/>
                    </a:lnTo>
                    <a:lnTo>
                      <a:pt x="146203" y="4205150"/>
                    </a:lnTo>
                    <a:lnTo>
                      <a:pt x="153148" y="4203679"/>
                    </a:lnTo>
                    <a:lnTo>
                      <a:pt x="159483" y="4199350"/>
                    </a:lnTo>
                    <a:lnTo>
                      <a:pt x="163488" y="4193338"/>
                    </a:lnTo>
                    <a:lnTo>
                      <a:pt x="164985" y="4186363"/>
                    </a:lnTo>
                    <a:lnTo>
                      <a:pt x="163940" y="4179467"/>
                    </a:lnTo>
                    <a:lnTo>
                      <a:pt x="160321" y="4173690"/>
                    </a:lnTo>
                    <a:lnTo>
                      <a:pt x="154455" y="4169982"/>
                    </a:lnTo>
                    <a:lnTo>
                      <a:pt x="148041" y="4169396"/>
                    </a:lnTo>
                    <a:close/>
                  </a:path>
                  <a:path w="5485765" h="4844415">
                    <a:moveTo>
                      <a:pt x="215155" y="4102287"/>
                    </a:moveTo>
                    <a:lnTo>
                      <a:pt x="209078" y="4104074"/>
                    </a:lnTo>
                    <a:lnTo>
                      <a:pt x="203367" y="4108335"/>
                    </a:lnTo>
                    <a:lnTo>
                      <a:pt x="199320" y="4113854"/>
                    </a:lnTo>
                    <a:lnTo>
                      <a:pt x="197971" y="4119490"/>
                    </a:lnTo>
                    <a:lnTo>
                      <a:pt x="199320" y="4125126"/>
                    </a:lnTo>
                    <a:lnTo>
                      <a:pt x="203367" y="4130644"/>
                    </a:lnTo>
                    <a:lnTo>
                      <a:pt x="208799" y="4134596"/>
                    </a:lnTo>
                    <a:lnTo>
                      <a:pt x="214908" y="4136418"/>
                    </a:lnTo>
                    <a:lnTo>
                      <a:pt x="221140" y="4135666"/>
                    </a:lnTo>
                    <a:lnTo>
                      <a:pt x="226943" y="4131901"/>
                    </a:lnTo>
                    <a:lnTo>
                      <a:pt x="230899" y="4125887"/>
                    </a:lnTo>
                    <a:lnTo>
                      <a:pt x="232096" y="4119215"/>
                    </a:lnTo>
                    <a:lnTo>
                      <a:pt x="230717" y="4112680"/>
                    </a:lnTo>
                    <a:lnTo>
                      <a:pt x="226943" y="4107079"/>
                    </a:lnTo>
                    <a:lnTo>
                      <a:pt x="221233" y="4103210"/>
                    </a:lnTo>
                    <a:lnTo>
                      <a:pt x="215155" y="4102287"/>
                    </a:lnTo>
                    <a:close/>
                  </a:path>
                  <a:path w="5485765" h="4844415">
                    <a:moveTo>
                      <a:pt x="278740" y="4038713"/>
                    </a:moveTo>
                    <a:lnTo>
                      <a:pt x="272662" y="4040500"/>
                    </a:lnTo>
                    <a:lnTo>
                      <a:pt x="266952" y="4044761"/>
                    </a:lnTo>
                    <a:lnTo>
                      <a:pt x="263731" y="4049440"/>
                    </a:lnTo>
                    <a:lnTo>
                      <a:pt x="262290" y="4055169"/>
                    </a:lnTo>
                    <a:lnTo>
                      <a:pt x="263180" y="4061272"/>
                    </a:lnTo>
                    <a:lnTo>
                      <a:pt x="266952" y="4067070"/>
                    </a:lnTo>
                    <a:lnTo>
                      <a:pt x="272665" y="4070742"/>
                    </a:lnTo>
                    <a:lnTo>
                      <a:pt x="279235" y="4072097"/>
                    </a:lnTo>
                    <a:lnTo>
                      <a:pt x="285557" y="4071253"/>
                    </a:lnTo>
                    <a:lnTo>
                      <a:pt x="290528" y="4068327"/>
                    </a:lnTo>
                    <a:lnTo>
                      <a:pt x="294484" y="4062313"/>
                    </a:lnTo>
                    <a:lnTo>
                      <a:pt x="295681" y="4055641"/>
                    </a:lnTo>
                    <a:lnTo>
                      <a:pt x="294301" y="4049106"/>
                    </a:lnTo>
                    <a:lnTo>
                      <a:pt x="290528" y="4043504"/>
                    </a:lnTo>
                    <a:lnTo>
                      <a:pt x="284818" y="4039636"/>
                    </a:lnTo>
                    <a:lnTo>
                      <a:pt x="278740" y="4038713"/>
                    </a:lnTo>
                    <a:close/>
                  </a:path>
                  <a:path w="5485765" h="4844415">
                    <a:moveTo>
                      <a:pt x="342490" y="3974955"/>
                    </a:moveTo>
                    <a:lnTo>
                      <a:pt x="336804" y="3976350"/>
                    </a:lnTo>
                    <a:lnTo>
                      <a:pt x="331856" y="3979826"/>
                    </a:lnTo>
                    <a:lnTo>
                      <a:pt x="327873" y="3985290"/>
                    </a:lnTo>
                    <a:lnTo>
                      <a:pt x="326041" y="3991412"/>
                    </a:lnTo>
                    <a:lnTo>
                      <a:pt x="326790" y="3997632"/>
                    </a:lnTo>
                    <a:lnTo>
                      <a:pt x="330547" y="4003391"/>
                    </a:lnTo>
                    <a:lnTo>
                      <a:pt x="336275" y="4007102"/>
                    </a:lnTo>
                    <a:lnTo>
                      <a:pt x="342984" y="4008340"/>
                    </a:lnTo>
                    <a:lnTo>
                      <a:pt x="349694" y="4007102"/>
                    </a:lnTo>
                    <a:lnTo>
                      <a:pt x="355422" y="4003391"/>
                    </a:lnTo>
                    <a:lnTo>
                      <a:pt x="358621" y="3998162"/>
                    </a:lnTo>
                    <a:lnTo>
                      <a:pt x="359429" y="3991883"/>
                    </a:lnTo>
                    <a:lnTo>
                      <a:pt x="357906" y="3985467"/>
                    </a:lnTo>
                    <a:lnTo>
                      <a:pt x="354113" y="3979826"/>
                    </a:lnTo>
                    <a:lnTo>
                      <a:pt x="348423" y="3975996"/>
                    </a:lnTo>
                    <a:lnTo>
                      <a:pt x="342490" y="3974955"/>
                    </a:lnTo>
                    <a:close/>
                  </a:path>
                  <a:path w="5485765" h="4844415">
                    <a:moveTo>
                      <a:pt x="406074" y="3911381"/>
                    </a:moveTo>
                    <a:lnTo>
                      <a:pt x="400388" y="3912775"/>
                    </a:lnTo>
                    <a:lnTo>
                      <a:pt x="395441" y="3916251"/>
                    </a:lnTo>
                    <a:lnTo>
                      <a:pt x="391462" y="3921716"/>
                    </a:lnTo>
                    <a:lnTo>
                      <a:pt x="389630" y="3927838"/>
                    </a:lnTo>
                    <a:lnTo>
                      <a:pt x="390376" y="3934058"/>
                    </a:lnTo>
                    <a:lnTo>
                      <a:pt x="394132" y="3939817"/>
                    </a:lnTo>
                    <a:lnTo>
                      <a:pt x="399860" y="3943528"/>
                    </a:lnTo>
                    <a:lnTo>
                      <a:pt x="406569" y="3944765"/>
                    </a:lnTo>
                    <a:lnTo>
                      <a:pt x="413279" y="3943528"/>
                    </a:lnTo>
                    <a:lnTo>
                      <a:pt x="419006" y="3939817"/>
                    </a:lnTo>
                    <a:lnTo>
                      <a:pt x="422210" y="3934588"/>
                    </a:lnTo>
                    <a:lnTo>
                      <a:pt x="423018" y="3928309"/>
                    </a:lnTo>
                    <a:lnTo>
                      <a:pt x="421493" y="3921892"/>
                    </a:lnTo>
                    <a:lnTo>
                      <a:pt x="417697" y="3916251"/>
                    </a:lnTo>
                    <a:lnTo>
                      <a:pt x="412007" y="3912422"/>
                    </a:lnTo>
                    <a:lnTo>
                      <a:pt x="406074" y="3911381"/>
                    </a:lnTo>
                    <a:close/>
                  </a:path>
                  <a:path w="5485765" h="4844415">
                    <a:moveTo>
                      <a:pt x="470155" y="3847296"/>
                    </a:moveTo>
                    <a:lnTo>
                      <a:pt x="464631" y="3848568"/>
                    </a:lnTo>
                    <a:lnTo>
                      <a:pt x="459382" y="3852363"/>
                    </a:lnTo>
                    <a:lnTo>
                      <a:pt x="454992" y="3858171"/>
                    </a:lnTo>
                    <a:lnTo>
                      <a:pt x="453085" y="3864342"/>
                    </a:lnTo>
                    <a:lnTo>
                      <a:pt x="453915" y="3870494"/>
                    </a:lnTo>
                    <a:lnTo>
                      <a:pt x="457737" y="3876243"/>
                    </a:lnTo>
                    <a:lnTo>
                      <a:pt x="463398" y="3880008"/>
                    </a:lnTo>
                    <a:lnTo>
                      <a:pt x="470025" y="3881309"/>
                    </a:lnTo>
                    <a:lnTo>
                      <a:pt x="476814" y="3879998"/>
                    </a:lnTo>
                    <a:lnTo>
                      <a:pt x="482958" y="3875928"/>
                    </a:lnTo>
                    <a:lnTo>
                      <a:pt x="486453" y="3870395"/>
                    </a:lnTo>
                    <a:lnTo>
                      <a:pt x="487096" y="3864264"/>
                    </a:lnTo>
                    <a:lnTo>
                      <a:pt x="485251" y="3858151"/>
                    </a:lnTo>
                    <a:lnTo>
                      <a:pt x="481282" y="3852677"/>
                    </a:lnTo>
                    <a:lnTo>
                      <a:pt x="475767" y="3848637"/>
                    </a:lnTo>
                    <a:lnTo>
                      <a:pt x="470155" y="3847296"/>
                    </a:lnTo>
                    <a:close/>
                  </a:path>
                  <a:path w="5485765" h="4844415">
                    <a:moveTo>
                      <a:pt x="535613" y="3781824"/>
                    </a:moveTo>
                    <a:lnTo>
                      <a:pt x="529238" y="3783945"/>
                    </a:lnTo>
                    <a:lnTo>
                      <a:pt x="523490" y="3788265"/>
                    </a:lnTo>
                    <a:lnTo>
                      <a:pt x="518900" y="3794287"/>
                    </a:lnTo>
                    <a:lnTo>
                      <a:pt x="516835" y="3800624"/>
                    </a:lnTo>
                    <a:lnTo>
                      <a:pt x="517562" y="3806882"/>
                    </a:lnTo>
                    <a:lnTo>
                      <a:pt x="521343" y="3812668"/>
                    </a:lnTo>
                    <a:lnTo>
                      <a:pt x="527041" y="3816352"/>
                    </a:lnTo>
                    <a:lnTo>
                      <a:pt x="533771" y="3817552"/>
                    </a:lnTo>
                    <a:lnTo>
                      <a:pt x="540715" y="3816100"/>
                    </a:lnTo>
                    <a:lnTo>
                      <a:pt x="547055" y="3811831"/>
                    </a:lnTo>
                    <a:lnTo>
                      <a:pt x="551058" y="3805772"/>
                    </a:lnTo>
                    <a:lnTo>
                      <a:pt x="552553" y="3798791"/>
                    </a:lnTo>
                    <a:lnTo>
                      <a:pt x="551508" y="3791888"/>
                    </a:lnTo>
                    <a:lnTo>
                      <a:pt x="547893" y="3786066"/>
                    </a:lnTo>
                    <a:lnTo>
                      <a:pt x="542027" y="3782374"/>
                    </a:lnTo>
                    <a:lnTo>
                      <a:pt x="535613" y="3781824"/>
                    </a:lnTo>
                    <a:close/>
                  </a:path>
                  <a:path w="5485765" h="4844415">
                    <a:moveTo>
                      <a:pt x="599199" y="3718250"/>
                    </a:moveTo>
                    <a:lnTo>
                      <a:pt x="592823" y="3720371"/>
                    </a:lnTo>
                    <a:lnTo>
                      <a:pt x="587075" y="3724691"/>
                    </a:lnTo>
                    <a:lnTo>
                      <a:pt x="582484" y="3730713"/>
                    </a:lnTo>
                    <a:lnTo>
                      <a:pt x="580420" y="3737050"/>
                    </a:lnTo>
                    <a:lnTo>
                      <a:pt x="581147" y="3743308"/>
                    </a:lnTo>
                    <a:lnTo>
                      <a:pt x="584928" y="3749094"/>
                    </a:lnTo>
                    <a:lnTo>
                      <a:pt x="590627" y="3752778"/>
                    </a:lnTo>
                    <a:lnTo>
                      <a:pt x="597361" y="3753978"/>
                    </a:lnTo>
                    <a:lnTo>
                      <a:pt x="604309" y="3752526"/>
                    </a:lnTo>
                    <a:lnTo>
                      <a:pt x="610651" y="3748256"/>
                    </a:lnTo>
                    <a:lnTo>
                      <a:pt x="614649" y="3742198"/>
                    </a:lnTo>
                    <a:lnTo>
                      <a:pt x="616144" y="3735217"/>
                    </a:lnTo>
                    <a:lnTo>
                      <a:pt x="615101" y="3728314"/>
                    </a:lnTo>
                    <a:lnTo>
                      <a:pt x="611488" y="3722492"/>
                    </a:lnTo>
                    <a:lnTo>
                      <a:pt x="605616" y="3718800"/>
                    </a:lnTo>
                    <a:lnTo>
                      <a:pt x="599199" y="3718250"/>
                    </a:lnTo>
                    <a:close/>
                  </a:path>
                  <a:path w="5485765" h="4844415">
                    <a:moveTo>
                      <a:pt x="663047" y="3654388"/>
                    </a:moveTo>
                    <a:lnTo>
                      <a:pt x="656704" y="3656443"/>
                    </a:lnTo>
                    <a:lnTo>
                      <a:pt x="650659" y="3661012"/>
                    </a:lnTo>
                    <a:lnTo>
                      <a:pt x="646069" y="3667095"/>
                    </a:lnTo>
                    <a:lnTo>
                      <a:pt x="644005" y="3673462"/>
                    </a:lnTo>
                    <a:lnTo>
                      <a:pt x="644731" y="3679732"/>
                    </a:lnTo>
                    <a:lnTo>
                      <a:pt x="648512" y="3685520"/>
                    </a:lnTo>
                    <a:lnTo>
                      <a:pt x="654216" y="3689204"/>
                    </a:lnTo>
                    <a:lnTo>
                      <a:pt x="660950" y="3690403"/>
                    </a:lnTo>
                    <a:lnTo>
                      <a:pt x="667895" y="3688952"/>
                    </a:lnTo>
                    <a:lnTo>
                      <a:pt x="674235" y="3684682"/>
                    </a:lnTo>
                    <a:lnTo>
                      <a:pt x="678530" y="3678315"/>
                    </a:lnTo>
                    <a:lnTo>
                      <a:pt x="679992" y="3671368"/>
                    </a:lnTo>
                    <a:lnTo>
                      <a:pt x="678785" y="3664637"/>
                    </a:lnTo>
                    <a:lnTo>
                      <a:pt x="675073" y="3658917"/>
                    </a:lnTo>
                    <a:lnTo>
                      <a:pt x="669300" y="3655121"/>
                    </a:lnTo>
                    <a:lnTo>
                      <a:pt x="663047" y="3654388"/>
                    </a:lnTo>
                    <a:close/>
                  </a:path>
                  <a:path w="5485765" h="4844415">
                    <a:moveTo>
                      <a:pt x="724779" y="3588470"/>
                    </a:moveTo>
                    <a:lnTo>
                      <a:pt x="718079" y="3589660"/>
                    </a:lnTo>
                    <a:lnTo>
                      <a:pt x="712107" y="3593667"/>
                    </a:lnTo>
                    <a:lnTo>
                      <a:pt x="708322" y="3599454"/>
                    </a:lnTo>
                    <a:lnTo>
                      <a:pt x="707596" y="3605712"/>
                    </a:lnTo>
                    <a:lnTo>
                      <a:pt x="709662" y="3612048"/>
                    </a:lnTo>
                    <a:lnTo>
                      <a:pt x="714254" y="3618071"/>
                    </a:lnTo>
                    <a:lnTo>
                      <a:pt x="720001" y="3622375"/>
                    </a:lnTo>
                    <a:lnTo>
                      <a:pt x="726374" y="3624460"/>
                    </a:lnTo>
                    <a:lnTo>
                      <a:pt x="732787" y="3623874"/>
                    </a:lnTo>
                    <a:lnTo>
                      <a:pt x="738658" y="3620165"/>
                    </a:lnTo>
                    <a:lnTo>
                      <a:pt x="742545" y="3614138"/>
                    </a:lnTo>
                    <a:lnTo>
                      <a:pt x="743557" y="3607296"/>
                    </a:lnTo>
                    <a:lnTo>
                      <a:pt x="741910" y="3600474"/>
                    </a:lnTo>
                    <a:lnTo>
                      <a:pt x="737820" y="3594505"/>
                    </a:lnTo>
                    <a:lnTo>
                      <a:pt x="731571" y="3590088"/>
                    </a:lnTo>
                    <a:lnTo>
                      <a:pt x="724779" y="3588470"/>
                    </a:lnTo>
                    <a:close/>
                  </a:path>
                  <a:path w="5485765" h="4844415">
                    <a:moveTo>
                      <a:pt x="788364" y="3524896"/>
                    </a:moveTo>
                    <a:lnTo>
                      <a:pt x="781664" y="3526086"/>
                    </a:lnTo>
                    <a:lnTo>
                      <a:pt x="775692" y="3530093"/>
                    </a:lnTo>
                    <a:lnTo>
                      <a:pt x="772737" y="3535026"/>
                    </a:lnTo>
                    <a:lnTo>
                      <a:pt x="771919" y="3541352"/>
                    </a:lnTo>
                    <a:lnTo>
                      <a:pt x="773524" y="3548150"/>
                    </a:lnTo>
                    <a:lnTo>
                      <a:pt x="777839" y="3554497"/>
                    </a:lnTo>
                    <a:lnTo>
                      <a:pt x="783863" y="3558521"/>
                    </a:lnTo>
                    <a:lnTo>
                      <a:pt x="790697" y="3560139"/>
                    </a:lnTo>
                    <a:lnTo>
                      <a:pt x="797202" y="3559460"/>
                    </a:lnTo>
                    <a:lnTo>
                      <a:pt x="802242" y="3556591"/>
                    </a:lnTo>
                    <a:lnTo>
                      <a:pt x="806129" y="3550564"/>
                    </a:lnTo>
                    <a:lnTo>
                      <a:pt x="807141" y="3543722"/>
                    </a:lnTo>
                    <a:lnTo>
                      <a:pt x="805494" y="3536899"/>
                    </a:lnTo>
                    <a:lnTo>
                      <a:pt x="801404" y="3530931"/>
                    </a:lnTo>
                    <a:lnTo>
                      <a:pt x="795156" y="3526514"/>
                    </a:lnTo>
                    <a:lnTo>
                      <a:pt x="788364" y="3524896"/>
                    </a:lnTo>
                    <a:close/>
                  </a:path>
                  <a:path w="5485765" h="4844415">
                    <a:moveTo>
                      <a:pt x="851948" y="3461322"/>
                    </a:moveTo>
                    <a:lnTo>
                      <a:pt x="845249" y="3462511"/>
                    </a:lnTo>
                    <a:lnTo>
                      <a:pt x="839277" y="3466519"/>
                    </a:lnTo>
                    <a:lnTo>
                      <a:pt x="836322" y="3471452"/>
                    </a:lnTo>
                    <a:lnTo>
                      <a:pt x="835504" y="3477778"/>
                    </a:lnTo>
                    <a:lnTo>
                      <a:pt x="837109" y="3484576"/>
                    </a:lnTo>
                    <a:lnTo>
                      <a:pt x="841424" y="3490922"/>
                    </a:lnTo>
                    <a:lnTo>
                      <a:pt x="847447" y="3494902"/>
                    </a:lnTo>
                    <a:lnTo>
                      <a:pt x="854281" y="3496526"/>
                    </a:lnTo>
                    <a:lnTo>
                      <a:pt x="860787" y="3495871"/>
                    </a:lnTo>
                    <a:lnTo>
                      <a:pt x="865827" y="3493017"/>
                    </a:lnTo>
                    <a:lnTo>
                      <a:pt x="869718" y="3486931"/>
                    </a:lnTo>
                    <a:lnTo>
                      <a:pt x="870730" y="3480069"/>
                    </a:lnTo>
                    <a:lnTo>
                      <a:pt x="869080" y="3473266"/>
                    </a:lnTo>
                    <a:lnTo>
                      <a:pt x="864989" y="3467357"/>
                    </a:lnTo>
                    <a:lnTo>
                      <a:pt x="858740" y="3462940"/>
                    </a:lnTo>
                    <a:lnTo>
                      <a:pt x="851948" y="3461322"/>
                    </a:lnTo>
                    <a:close/>
                  </a:path>
                  <a:path w="5485765" h="4844415">
                    <a:moveTo>
                      <a:pt x="915453" y="3397813"/>
                    </a:moveTo>
                    <a:lnTo>
                      <a:pt x="909112" y="3398628"/>
                    </a:lnTo>
                    <a:lnTo>
                      <a:pt x="904170" y="3401583"/>
                    </a:lnTo>
                    <a:lnTo>
                      <a:pt x="900180" y="3407568"/>
                    </a:lnTo>
                    <a:lnTo>
                      <a:pt x="899004" y="3414269"/>
                    </a:lnTo>
                    <a:lnTo>
                      <a:pt x="900621" y="3421069"/>
                    </a:lnTo>
                    <a:lnTo>
                      <a:pt x="905008" y="3427348"/>
                    </a:lnTo>
                    <a:lnTo>
                      <a:pt x="910960" y="3431397"/>
                    </a:lnTo>
                    <a:lnTo>
                      <a:pt x="917782" y="3433030"/>
                    </a:lnTo>
                    <a:lnTo>
                      <a:pt x="924646" y="3432032"/>
                    </a:lnTo>
                    <a:lnTo>
                      <a:pt x="930721" y="3428186"/>
                    </a:lnTo>
                    <a:lnTo>
                      <a:pt x="933577" y="3423136"/>
                    </a:lnTo>
                    <a:lnTo>
                      <a:pt x="934231" y="3416613"/>
                    </a:lnTo>
                    <a:lnTo>
                      <a:pt x="932593" y="3409776"/>
                    </a:lnTo>
                    <a:lnTo>
                      <a:pt x="928574" y="3403783"/>
                    </a:lnTo>
                    <a:lnTo>
                      <a:pt x="922254" y="3399433"/>
                    </a:lnTo>
                    <a:lnTo>
                      <a:pt x="915453" y="3397813"/>
                    </a:lnTo>
                    <a:close/>
                  </a:path>
                  <a:path w="5485765" h="4844415">
                    <a:moveTo>
                      <a:pt x="982065" y="3331201"/>
                    </a:moveTo>
                    <a:lnTo>
                      <a:pt x="975723" y="3332016"/>
                    </a:lnTo>
                    <a:lnTo>
                      <a:pt x="970782" y="3334972"/>
                    </a:lnTo>
                    <a:lnTo>
                      <a:pt x="966796" y="3340957"/>
                    </a:lnTo>
                    <a:lnTo>
                      <a:pt x="965620" y="3347658"/>
                    </a:lnTo>
                    <a:lnTo>
                      <a:pt x="967234" y="3354458"/>
                    </a:lnTo>
                    <a:lnTo>
                      <a:pt x="971620" y="3360737"/>
                    </a:lnTo>
                    <a:lnTo>
                      <a:pt x="977573" y="3364785"/>
                    </a:lnTo>
                    <a:lnTo>
                      <a:pt x="984398" y="3366419"/>
                    </a:lnTo>
                    <a:lnTo>
                      <a:pt x="991262" y="3365420"/>
                    </a:lnTo>
                    <a:lnTo>
                      <a:pt x="997332" y="3361575"/>
                    </a:lnTo>
                    <a:lnTo>
                      <a:pt x="1000190" y="3356524"/>
                    </a:lnTo>
                    <a:lnTo>
                      <a:pt x="1000846" y="3350001"/>
                    </a:lnTo>
                    <a:lnTo>
                      <a:pt x="999209" y="3343164"/>
                    </a:lnTo>
                    <a:lnTo>
                      <a:pt x="995185" y="3337171"/>
                    </a:lnTo>
                    <a:lnTo>
                      <a:pt x="988865" y="3332822"/>
                    </a:lnTo>
                    <a:lnTo>
                      <a:pt x="982065" y="3331201"/>
                    </a:lnTo>
                    <a:close/>
                  </a:path>
                  <a:path w="5485765" h="4844415">
                    <a:moveTo>
                      <a:pt x="1046134" y="3267104"/>
                    </a:moveTo>
                    <a:lnTo>
                      <a:pt x="1039846" y="3267866"/>
                    </a:lnTo>
                    <a:lnTo>
                      <a:pt x="1034325" y="3271398"/>
                    </a:lnTo>
                    <a:lnTo>
                      <a:pt x="1030376" y="3277381"/>
                    </a:lnTo>
                    <a:lnTo>
                      <a:pt x="1029206" y="3284071"/>
                    </a:lnTo>
                    <a:lnTo>
                      <a:pt x="1030805" y="3290839"/>
                    </a:lnTo>
                    <a:lnTo>
                      <a:pt x="1035163" y="3297058"/>
                    </a:lnTo>
                    <a:lnTo>
                      <a:pt x="1041133" y="3301165"/>
                    </a:lnTo>
                    <a:lnTo>
                      <a:pt x="1047966" y="3302818"/>
                    </a:lnTo>
                    <a:lnTo>
                      <a:pt x="1054840" y="3301800"/>
                    </a:lnTo>
                    <a:lnTo>
                      <a:pt x="1060927" y="3297896"/>
                    </a:lnTo>
                    <a:lnTo>
                      <a:pt x="1064310" y="3292330"/>
                    </a:lnTo>
                    <a:lnTo>
                      <a:pt x="1064894" y="3285890"/>
                    </a:lnTo>
                    <a:lnTo>
                      <a:pt x="1062945" y="3279353"/>
                    </a:lnTo>
                    <a:lnTo>
                      <a:pt x="1058728" y="3273492"/>
                    </a:lnTo>
                    <a:lnTo>
                      <a:pt x="1052617" y="3269012"/>
                    </a:lnTo>
                    <a:lnTo>
                      <a:pt x="1046134" y="3267104"/>
                    </a:lnTo>
                    <a:close/>
                  </a:path>
                  <a:path w="5485765" h="4844415">
                    <a:moveTo>
                      <a:pt x="1109066" y="3204184"/>
                    </a:moveTo>
                    <a:lnTo>
                      <a:pt x="1102096" y="3205618"/>
                    </a:lnTo>
                    <a:lnTo>
                      <a:pt x="1095804" y="3209918"/>
                    </a:lnTo>
                    <a:lnTo>
                      <a:pt x="1091504" y="3216255"/>
                    </a:lnTo>
                    <a:lnTo>
                      <a:pt x="1090070" y="3223220"/>
                    </a:lnTo>
                    <a:lnTo>
                      <a:pt x="1091504" y="3230185"/>
                    </a:lnTo>
                    <a:lnTo>
                      <a:pt x="1095804" y="3236521"/>
                    </a:lnTo>
                    <a:lnTo>
                      <a:pt x="1101831" y="3240557"/>
                    </a:lnTo>
                    <a:lnTo>
                      <a:pt x="1108831" y="3242020"/>
                    </a:lnTo>
                    <a:lnTo>
                      <a:pt x="1115967" y="3240733"/>
                    </a:lnTo>
                    <a:lnTo>
                      <a:pt x="1122407" y="3236521"/>
                    </a:lnTo>
                    <a:lnTo>
                      <a:pt x="1126604" y="3230081"/>
                    </a:lnTo>
                    <a:lnTo>
                      <a:pt x="1127866" y="3222945"/>
                    </a:lnTo>
                    <a:lnTo>
                      <a:pt x="1126398" y="3215945"/>
                    </a:lnTo>
                    <a:lnTo>
                      <a:pt x="1122407" y="3209918"/>
                    </a:lnTo>
                    <a:lnTo>
                      <a:pt x="1116056" y="3205618"/>
                    </a:lnTo>
                    <a:lnTo>
                      <a:pt x="1109066" y="3204184"/>
                    </a:lnTo>
                    <a:close/>
                  </a:path>
                  <a:path w="5485765" h="4844415">
                    <a:moveTo>
                      <a:pt x="1172680" y="3140610"/>
                    </a:moveTo>
                    <a:lnTo>
                      <a:pt x="1165715" y="3142043"/>
                    </a:lnTo>
                    <a:lnTo>
                      <a:pt x="1159378" y="3146344"/>
                    </a:lnTo>
                    <a:lnTo>
                      <a:pt x="1155343" y="3152371"/>
                    </a:lnTo>
                    <a:lnTo>
                      <a:pt x="1153880" y="3159371"/>
                    </a:lnTo>
                    <a:lnTo>
                      <a:pt x="1155166" y="3166507"/>
                    </a:lnTo>
                    <a:lnTo>
                      <a:pt x="1159378" y="3172947"/>
                    </a:lnTo>
                    <a:lnTo>
                      <a:pt x="1165509" y="3176835"/>
                    </a:lnTo>
                    <a:lnTo>
                      <a:pt x="1172680" y="3178131"/>
                    </a:lnTo>
                    <a:lnTo>
                      <a:pt x="1179851" y="3176835"/>
                    </a:lnTo>
                    <a:lnTo>
                      <a:pt x="1185981" y="3172947"/>
                    </a:lnTo>
                    <a:lnTo>
                      <a:pt x="1190179" y="3166507"/>
                    </a:lnTo>
                    <a:lnTo>
                      <a:pt x="1191440" y="3159371"/>
                    </a:lnTo>
                    <a:lnTo>
                      <a:pt x="1189972" y="3152371"/>
                    </a:lnTo>
                    <a:lnTo>
                      <a:pt x="1185981" y="3146344"/>
                    </a:lnTo>
                    <a:lnTo>
                      <a:pt x="1179645" y="3142043"/>
                    </a:lnTo>
                    <a:lnTo>
                      <a:pt x="1172680" y="3140610"/>
                    </a:lnTo>
                    <a:close/>
                  </a:path>
                  <a:path w="5485765" h="4844415">
                    <a:moveTo>
                      <a:pt x="1236254" y="3077036"/>
                    </a:moveTo>
                    <a:lnTo>
                      <a:pt x="1229289" y="3078469"/>
                    </a:lnTo>
                    <a:lnTo>
                      <a:pt x="1222953" y="3082770"/>
                    </a:lnTo>
                    <a:lnTo>
                      <a:pt x="1218961" y="3088797"/>
                    </a:lnTo>
                    <a:lnTo>
                      <a:pt x="1217493" y="3095796"/>
                    </a:lnTo>
                    <a:lnTo>
                      <a:pt x="1218755" y="3102933"/>
                    </a:lnTo>
                    <a:lnTo>
                      <a:pt x="1222953" y="3109373"/>
                    </a:lnTo>
                    <a:lnTo>
                      <a:pt x="1229083" y="3113261"/>
                    </a:lnTo>
                    <a:lnTo>
                      <a:pt x="1236254" y="3114557"/>
                    </a:lnTo>
                    <a:lnTo>
                      <a:pt x="1243425" y="3113261"/>
                    </a:lnTo>
                    <a:lnTo>
                      <a:pt x="1249555" y="3109373"/>
                    </a:lnTo>
                    <a:lnTo>
                      <a:pt x="1253768" y="3102933"/>
                    </a:lnTo>
                    <a:lnTo>
                      <a:pt x="1255054" y="3095796"/>
                    </a:lnTo>
                    <a:lnTo>
                      <a:pt x="1253591" y="3088797"/>
                    </a:lnTo>
                    <a:lnTo>
                      <a:pt x="1249555" y="3082770"/>
                    </a:lnTo>
                    <a:lnTo>
                      <a:pt x="1243219" y="3078469"/>
                    </a:lnTo>
                    <a:lnTo>
                      <a:pt x="1236254" y="3077036"/>
                    </a:lnTo>
                    <a:close/>
                  </a:path>
                  <a:path w="5485765" h="4844415">
                    <a:moveTo>
                      <a:pt x="1300090" y="3013200"/>
                    </a:moveTo>
                    <a:lnTo>
                      <a:pt x="1293364" y="3014365"/>
                    </a:lnTo>
                    <a:lnTo>
                      <a:pt x="1287365" y="3018358"/>
                    </a:lnTo>
                    <a:lnTo>
                      <a:pt x="1283879" y="3023835"/>
                    </a:lnTo>
                    <a:lnTo>
                      <a:pt x="1283123" y="3030128"/>
                    </a:lnTo>
                    <a:lnTo>
                      <a:pt x="1285037" y="3036636"/>
                    </a:lnTo>
                    <a:lnTo>
                      <a:pt x="1289564" y="3042761"/>
                    </a:lnTo>
                    <a:lnTo>
                      <a:pt x="1295410" y="3046977"/>
                    </a:lnTo>
                    <a:lnTo>
                      <a:pt x="1301923" y="3048914"/>
                    </a:lnTo>
                    <a:lnTo>
                      <a:pt x="1308357" y="3048299"/>
                    </a:lnTo>
                    <a:lnTo>
                      <a:pt x="1313967" y="3044856"/>
                    </a:lnTo>
                    <a:lnTo>
                      <a:pt x="1317872" y="3038829"/>
                    </a:lnTo>
                    <a:lnTo>
                      <a:pt x="1318890" y="3031987"/>
                    </a:lnTo>
                    <a:lnTo>
                      <a:pt x="1317237" y="3025164"/>
                    </a:lnTo>
                    <a:lnTo>
                      <a:pt x="1313129" y="3019196"/>
                    </a:lnTo>
                    <a:lnTo>
                      <a:pt x="1306894" y="3014823"/>
                    </a:lnTo>
                    <a:lnTo>
                      <a:pt x="1300090" y="3013200"/>
                    </a:lnTo>
                    <a:close/>
                  </a:path>
                  <a:path w="5485765" h="4844415">
                    <a:moveTo>
                      <a:pt x="1366466" y="2946824"/>
                    </a:moveTo>
                    <a:lnTo>
                      <a:pt x="1359710" y="2948019"/>
                    </a:lnTo>
                    <a:lnTo>
                      <a:pt x="1353976" y="2951746"/>
                    </a:lnTo>
                    <a:lnTo>
                      <a:pt x="1350770" y="2956959"/>
                    </a:lnTo>
                    <a:lnTo>
                      <a:pt x="1350009" y="2963280"/>
                    </a:lnTo>
                    <a:lnTo>
                      <a:pt x="1351782" y="2969936"/>
                    </a:lnTo>
                    <a:lnTo>
                      <a:pt x="1356175" y="2976150"/>
                    </a:lnTo>
                    <a:lnTo>
                      <a:pt x="1362124" y="2980277"/>
                    </a:lnTo>
                    <a:lnTo>
                      <a:pt x="1368809" y="2982067"/>
                    </a:lnTo>
                    <a:lnTo>
                      <a:pt x="1375278" y="2981422"/>
                    </a:lnTo>
                    <a:lnTo>
                      <a:pt x="1380579" y="2978244"/>
                    </a:lnTo>
                    <a:lnTo>
                      <a:pt x="1384174" y="2972482"/>
                    </a:lnTo>
                    <a:lnTo>
                      <a:pt x="1385226" y="2965611"/>
                    </a:lnTo>
                    <a:lnTo>
                      <a:pt x="1383745" y="2958641"/>
                    </a:lnTo>
                    <a:lnTo>
                      <a:pt x="1379741" y="2952584"/>
                    </a:lnTo>
                    <a:lnTo>
                      <a:pt x="1373417" y="2948300"/>
                    </a:lnTo>
                    <a:lnTo>
                      <a:pt x="1366466" y="2946824"/>
                    </a:lnTo>
                    <a:close/>
                  </a:path>
                  <a:path w="5485765" h="4844415">
                    <a:moveTo>
                      <a:pt x="1430210" y="2883040"/>
                    </a:moveTo>
                    <a:lnTo>
                      <a:pt x="1423859" y="2883855"/>
                    </a:lnTo>
                    <a:lnTo>
                      <a:pt x="1418912" y="2886811"/>
                    </a:lnTo>
                    <a:lnTo>
                      <a:pt x="1414919" y="2892795"/>
                    </a:lnTo>
                    <a:lnTo>
                      <a:pt x="1413754" y="2899497"/>
                    </a:lnTo>
                    <a:lnTo>
                      <a:pt x="1415377" y="2906296"/>
                    </a:lnTo>
                    <a:lnTo>
                      <a:pt x="1419750" y="2912576"/>
                    </a:lnTo>
                    <a:lnTo>
                      <a:pt x="1425720" y="2916683"/>
                    </a:lnTo>
                    <a:lnTo>
                      <a:pt x="1432554" y="2918336"/>
                    </a:lnTo>
                    <a:lnTo>
                      <a:pt x="1439427" y="2917318"/>
                    </a:lnTo>
                    <a:lnTo>
                      <a:pt x="1445514" y="2913413"/>
                    </a:lnTo>
                    <a:lnTo>
                      <a:pt x="1448367" y="2908378"/>
                    </a:lnTo>
                    <a:lnTo>
                      <a:pt x="1449010" y="2901879"/>
                    </a:lnTo>
                    <a:lnTo>
                      <a:pt x="1447356" y="2895047"/>
                    </a:lnTo>
                    <a:lnTo>
                      <a:pt x="1443315" y="2889010"/>
                    </a:lnTo>
                    <a:lnTo>
                      <a:pt x="1437013" y="2884660"/>
                    </a:lnTo>
                    <a:lnTo>
                      <a:pt x="1430210" y="2883040"/>
                    </a:lnTo>
                    <a:close/>
                  </a:path>
                  <a:path w="5485765" h="4844415">
                    <a:moveTo>
                      <a:pt x="1493784" y="2819466"/>
                    </a:moveTo>
                    <a:lnTo>
                      <a:pt x="1487433" y="2820281"/>
                    </a:lnTo>
                    <a:lnTo>
                      <a:pt x="1482486" y="2823237"/>
                    </a:lnTo>
                    <a:lnTo>
                      <a:pt x="1478493" y="2829221"/>
                    </a:lnTo>
                    <a:lnTo>
                      <a:pt x="1477328" y="2835923"/>
                    </a:lnTo>
                    <a:lnTo>
                      <a:pt x="1478951" y="2842722"/>
                    </a:lnTo>
                    <a:lnTo>
                      <a:pt x="1483324" y="2849001"/>
                    </a:lnTo>
                    <a:lnTo>
                      <a:pt x="1489294" y="2853050"/>
                    </a:lnTo>
                    <a:lnTo>
                      <a:pt x="1496128" y="2854683"/>
                    </a:lnTo>
                    <a:lnTo>
                      <a:pt x="1503001" y="2853685"/>
                    </a:lnTo>
                    <a:lnTo>
                      <a:pt x="1509089" y="2849839"/>
                    </a:lnTo>
                    <a:lnTo>
                      <a:pt x="1511941" y="2844789"/>
                    </a:lnTo>
                    <a:lnTo>
                      <a:pt x="1512584" y="2838266"/>
                    </a:lnTo>
                    <a:lnTo>
                      <a:pt x="1510930" y="2831429"/>
                    </a:lnTo>
                    <a:lnTo>
                      <a:pt x="1506889" y="2825436"/>
                    </a:lnTo>
                    <a:lnTo>
                      <a:pt x="1500587" y="2821086"/>
                    </a:lnTo>
                    <a:lnTo>
                      <a:pt x="1493784" y="2819466"/>
                    </a:lnTo>
                    <a:close/>
                  </a:path>
                  <a:path w="5485765" h="4844415">
                    <a:moveTo>
                      <a:pt x="1558105" y="2755146"/>
                    </a:moveTo>
                    <a:lnTo>
                      <a:pt x="1551847" y="2755867"/>
                    </a:lnTo>
                    <a:lnTo>
                      <a:pt x="1546060" y="2759662"/>
                    </a:lnTo>
                    <a:lnTo>
                      <a:pt x="1542067" y="2765647"/>
                    </a:lnTo>
                    <a:lnTo>
                      <a:pt x="1540902" y="2772348"/>
                    </a:lnTo>
                    <a:lnTo>
                      <a:pt x="1542525" y="2779148"/>
                    </a:lnTo>
                    <a:lnTo>
                      <a:pt x="1546898" y="2785427"/>
                    </a:lnTo>
                    <a:lnTo>
                      <a:pt x="1552868" y="2789476"/>
                    </a:lnTo>
                    <a:lnTo>
                      <a:pt x="1559702" y="2791109"/>
                    </a:lnTo>
                    <a:lnTo>
                      <a:pt x="1566575" y="2790111"/>
                    </a:lnTo>
                    <a:lnTo>
                      <a:pt x="1572663" y="2786265"/>
                    </a:lnTo>
                    <a:lnTo>
                      <a:pt x="1576355" y="2780375"/>
                    </a:lnTo>
                    <a:lnTo>
                      <a:pt x="1576905" y="2773946"/>
                    </a:lnTo>
                    <a:lnTo>
                      <a:pt x="1574784" y="2767575"/>
                    </a:lnTo>
                    <a:lnTo>
                      <a:pt x="1570463" y="2761862"/>
                    </a:lnTo>
                    <a:lnTo>
                      <a:pt x="1564441" y="2757232"/>
                    </a:lnTo>
                    <a:lnTo>
                      <a:pt x="1558105" y="2755146"/>
                    </a:lnTo>
                    <a:close/>
                  </a:path>
                  <a:path w="5485765" h="4844415">
                    <a:moveTo>
                      <a:pt x="1623826" y="2689438"/>
                    </a:moveTo>
                    <a:lnTo>
                      <a:pt x="1616868" y="2690891"/>
                    </a:lnTo>
                    <a:lnTo>
                      <a:pt x="1610577" y="2695250"/>
                    </a:lnTo>
                    <a:lnTo>
                      <a:pt x="1606527" y="2701232"/>
                    </a:lnTo>
                    <a:lnTo>
                      <a:pt x="1605039" y="2708224"/>
                    </a:lnTo>
                    <a:lnTo>
                      <a:pt x="1606320" y="2715355"/>
                    </a:lnTo>
                    <a:lnTo>
                      <a:pt x="1610577" y="2721748"/>
                    </a:lnTo>
                    <a:lnTo>
                      <a:pt x="1616706" y="2725696"/>
                    </a:lnTo>
                    <a:lnTo>
                      <a:pt x="1623865" y="2727011"/>
                    </a:lnTo>
                    <a:lnTo>
                      <a:pt x="1631005" y="2725696"/>
                    </a:lnTo>
                    <a:lnTo>
                      <a:pt x="1637075" y="2721748"/>
                    </a:lnTo>
                    <a:lnTo>
                      <a:pt x="1641331" y="2715355"/>
                    </a:lnTo>
                    <a:lnTo>
                      <a:pt x="1642613" y="2708224"/>
                    </a:lnTo>
                    <a:lnTo>
                      <a:pt x="1641125" y="2701232"/>
                    </a:lnTo>
                    <a:lnTo>
                      <a:pt x="1637075" y="2695250"/>
                    </a:lnTo>
                    <a:lnTo>
                      <a:pt x="1630784" y="2690891"/>
                    </a:lnTo>
                    <a:lnTo>
                      <a:pt x="1623826" y="2689438"/>
                    </a:lnTo>
                    <a:close/>
                  </a:path>
                  <a:path w="5485765" h="4844415">
                    <a:moveTo>
                      <a:pt x="1687400" y="2625837"/>
                    </a:moveTo>
                    <a:lnTo>
                      <a:pt x="1680442" y="2627271"/>
                    </a:lnTo>
                    <a:lnTo>
                      <a:pt x="1674151" y="2631571"/>
                    </a:lnTo>
                    <a:lnTo>
                      <a:pt x="1670101" y="2637613"/>
                    </a:lnTo>
                    <a:lnTo>
                      <a:pt x="1668613" y="2644637"/>
                    </a:lnTo>
                    <a:lnTo>
                      <a:pt x="1669895" y="2651779"/>
                    </a:lnTo>
                    <a:lnTo>
                      <a:pt x="1674151" y="2658174"/>
                    </a:lnTo>
                    <a:lnTo>
                      <a:pt x="1680280" y="2662121"/>
                    </a:lnTo>
                    <a:lnTo>
                      <a:pt x="1687439" y="2663437"/>
                    </a:lnTo>
                    <a:lnTo>
                      <a:pt x="1694579" y="2662121"/>
                    </a:lnTo>
                    <a:lnTo>
                      <a:pt x="1700649" y="2658174"/>
                    </a:lnTo>
                    <a:lnTo>
                      <a:pt x="1704906" y="2651779"/>
                    </a:lnTo>
                    <a:lnTo>
                      <a:pt x="1706187" y="2644637"/>
                    </a:lnTo>
                    <a:lnTo>
                      <a:pt x="1704699" y="2637613"/>
                    </a:lnTo>
                    <a:lnTo>
                      <a:pt x="1700649" y="2631571"/>
                    </a:lnTo>
                    <a:lnTo>
                      <a:pt x="1694358" y="2627271"/>
                    </a:lnTo>
                    <a:lnTo>
                      <a:pt x="1687400" y="2625837"/>
                    </a:lnTo>
                    <a:close/>
                  </a:path>
                  <a:path w="5485765" h="4844415">
                    <a:moveTo>
                      <a:pt x="22760" y="4423313"/>
                    </a:moveTo>
                    <a:lnTo>
                      <a:pt x="16673" y="4424202"/>
                    </a:lnTo>
                    <a:lnTo>
                      <a:pt x="10894" y="4427987"/>
                    </a:lnTo>
                    <a:lnTo>
                      <a:pt x="7191" y="4433716"/>
                    </a:lnTo>
                    <a:lnTo>
                      <a:pt x="5820" y="4440280"/>
                    </a:lnTo>
                    <a:lnTo>
                      <a:pt x="6659" y="4446589"/>
                    </a:lnTo>
                    <a:lnTo>
                      <a:pt x="9585" y="4451552"/>
                    </a:lnTo>
                    <a:lnTo>
                      <a:pt x="15589" y="4455529"/>
                    </a:lnTo>
                    <a:lnTo>
                      <a:pt x="22269" y="4456737"/>
                    </a:lnTo>
                    <a:lnTo>
                      <a:pt x="28827" y="4455352"/>
                    </a:lnTo>
                    <a:lnTo>
                      <a:pt x="34463" y="4451552"/>
                    </a:lnTo>
                    <a:lnTo>
                      <a:pt x="38309" y="4445838"/>
                    </a:lnTo>
                    <a:lnTo>
                      <a:pt x="39209" y="4439769"/>
                    </a:lnTo>
                    <a:lnTo>
                      <a:pt x="37409" y="4433701"/>
                    </a:lnTo>
                    <a:lnTo>
                      <a:pt x="33153" y="4427987"/>
                    </a:lnTo>
                    <a:lnTo>
                      <a:pt x="28478" y="4424761"/>
                    </a:lnTo>
                    <a:lnTo>
                      <a:pt x="22760" y="4423313"/>
                    </a:lnTo>
                    <a:close/>
                  </a:path>
                  <a:path w="5485765" h="4844415">
                    <a:moveTo>
                      <a:pt x="85291" y="4360786"/>
                    </a:moveTo>
                    <a:lnTo>
                      <a:pt x="78563" y="4362306"/>
                    </a:lnTo>
                    <a:lnTo>
                      <a:pt x="72664" y="4366193"/>
                    </a:lnTo>
                    <a:lnTo>
                      <a:pt x="68376" y="4372516"/>
                    </a:lnTo>
                    <a:lnTo>
                      <a:pt x="66642" y="4379468"/>
                    </a:lnTo>
                    <a:lnTo>
                      <a:pt x="67295" y="4385988"/>
                    </a:lnTo>
                    <a:lnTo>
                      <a:pt x="70169" y="4391015"/>
                    </a:lnTo>
                    <a:lnTo>
                      <a:pt x="76225" y="4394884"/>
                    </a:lnTo>
                    <a:lnTo>
                      <a:pt x="83090" y="4395885"/>
                    </a:lnTo>
                    <a:lnTo>
                      <a:pt x="90010" y="4394138"/>
                    </a:lnTo>
                    <a:lnTo>
                      <a:pt x="96234" y="4389758"/>
                    </a:lnTo>
                    <a:lnTo>
                      <a:pt x="100198" y="4383942"/>
                    </a:lnTo>
                    <a:lnTo>
                      <a:pt x="101740" y="4377243"/>
                    </a:lnTo>
                    <a:lnTo>
                      <a:pt x="100655" y="4370464"/>
                    </a:lnTo>
                    <a:lnTo>
                      <a:pt x="96737" y="4364413"/>
                    </a:lnTo>
                    <a:lnTo>
                      <a:pt x="91724" y="4361524"/>
                    </a:lnTo>
                    <a:lnTo>
                      <a:pt x="85291" y="4360786"/>
                    </a:lnTo>
                    <a:close/>
                  </a:path>
                  <a:path w="5485765" h="4844415">
                    <a:moveTo>
                      <a:pt x="148776" y="4297330"/>
                    </a:moveTo>
                    <a:lnTo>
                      <a:pt x="141942" y="4298953"/>
                    </a:lnTo>
                    <a:lnTo>
                      <a:pt x="135918" y="4302933"/>
                    </a:lnTo>
                    <a:lnTo>
                      <a:pt x="131603" y="4309279"/>
                    </a:lnTo>
                    <a:lnTo>
                      <a:pt x="129998" y="4316077"/>
                    </a:lnTo>
                    <a:lnTo>
                      <a:pt x="130816" y="4322404"/>
                    </a:lnTo>
                    <a:lnTo>
                      <a:pt x="133771" y="4327336"/>
                    </a:lnTo>
                    <a:lnTo>
                      <a:pt x="139747" y="4331344"/>
                    </a:lnTo>
                    <a:lnTo>
                      <a:pt x="146447" y="4332534"/>
                    </a:lnTo>
                    <a:lnTo>
                      <a:pt x="153236" y="4330915"/>
                    </a:lnTo>
                    <a:lnTo>
                      <a:pt x="159483" y="4326499"/>
                    </a:lnTo>
                    <a:lnTo>
                      <a:pt x="163579" y="4320589"/>
                    </a:lnTo>
                    <a:lnTo>
                      <a:pt x="165228" y="4313786"/>
                    </a:lnTo>
                    <a:lnTo>
                      <a:pt x="164214" y="4306925"/>
                    </a:lnTo>
                    <a:lnTo>
                      <a:pt x="160321" y="4300838"/>
                    </a:lnTo>
                    <a:lnTo>
                      <a:pt x="155281" y="4297984"/>
                    </a:lnTo>
                    <a:lnTo>
                      <a:pt x="148776" y="4297330"/>
                    </a:lnTo>
                    <a:close/>
                  </a:path>
                  <a:path w="5485765" h="4844415">
                    <a:moveTo>
                      <a:pt x="212360" y="4233756"/>
                    </a:moveTo>
                    <a:lnTo>
                      <a:pt x="205526" y="4235379"/>
                    </a:lnTo>
                    <a:lnTo>
                      <a:pt x="199503" y="4239359"/>
                    </a:lnTo>
                    <a:lnTo>
                      <a:pt x="195188" y="4245705"/>
                    </a:lnTo>
                    <a:lnTo>
                      <a:pt x="193583" y="4252503"/>
                    </a:lnTo>
                    <a:lnTo>
                      <a:pt x="194401" y="4258830"/>
                    </a:lnTo>
                    <a:lnTo>
                      <a:pt x="197356" y="4263762"/>
                    </a:lnTo>
                    <a:lnTo>
                      <a:pt x="203334" y="4267770"/>
                    </a:lnTo>
                    <a:lnTo>
                      <a:pt x="210035" y="4268960"/>
                    </a:lnTo>
                    <a:lnTo>
                      <a:pt x="216825" y="4267341"/>
                    </a:lnTo>
                    <a:lnTo>
                      <a:pt x="223068" y="4262924"/>
                    </a:lnTo>
                    <a:lnTo>
                      <a:pt x="227164" y="4257015"/>
                    </a:lnTo>
                    <a:lnTo>
                      <a:pt x="228813" y="4250212"/>
                    </a:lnTo>
                    <a:lnTo>
                      <a:pt x="227799" y="4243350"/>
                    </a:lnTo>
                    <a:lnTo>
                      <a:pt x="223906" y="4237264"/>
                    </a:lnTo>
                    <a:lnTo>
                      <a:pt x="218866" y="4234410"/>
                    </a:lnTo>
                    <a:lnTo>
                      <a:pt x="212360" y="4233756"/>
                    </a:lnTo>
                    <a:close/>
                  </a:path>
                  <a:path w="5485765" h="4844415">
                    <a:moveTo>
                      <a:pt x="279478" y="4166647"/>
                    </a:moveTo>
                    <a:lnTo>
                      <a:pt x="272939" y="4167972"/>
                    </a:lnTo>
                    <a:lnTo>
                      <a:pt x="266952" y="4171910"/>
                    </a:lnTo>
                    <a:lnTo>
                      <a:pt x="263180" y="4177708"/>
                    </a:lnTo>
                    <a:lnTo>
                      <a:pt x="262290" y="4183810"/>
                    </a:lnTo>
                    <a:lnTo>
                      <a:pt x="263731" y="4189539"/>
                    </a:lnTo>
                    <a:lnTo>
                      <a:pt x="266952" y="4194218"/>
                    </a:lnTo>
                    <a:lnTo>
                      <a:pt x="272662" y="4198480"/>
                    </a:lnTo>
                    <a:lnTo>
                      <a:pt x="278740" y="4200267"/>
                    </a:lnTo>
                    <a:lnTo>
                      <a:pt x="284818" y="4199344"/>
                    </a:lnTo>
                    <a:lnTo>
                      <a:pt x="290528" y="4195475"/>
                    </a:lnTo>
                    <a:lnTo>
                      <a:pt x="294575" y="4189608"/>
                    </a:lnTo>
                    <a:lnTo>
                      <a:pt x="295924" y="4183103"/>
                    </a:lnTo>
                    <a:lnTo>
                      <a:pt x="294575" y="4176578"/>
                    </a:lnTo>
                    <a:lnTo>
                      <a:pt x="290528" y="4170653"/>
                    </a:lnTo>
                    <a:lnTo>
                      <a:pt x="285648" y="4167638"/>
                    </a:lnTo>
                    <a:lnTo>
                      <a:pt x="279478" y="4166647"/>
                    </a:lnTo>
                    <a:close/>
                  </a:path>
                  <a:path w="5485765" h="4844415">
                    <a:moveTo>
                      <a:pt x="343063" y="4103033"/>
                    </a:moveTo>
                    <a:lnTo>
                      <a:pt x="336524" y="4104354"/>
                    </a:lnTo>
                    <a:lnTo>
                      <a:pt x="330537" y="4108335"/>
                    </a:lnTo>
                    <a:lnTo>
                      <a:pt x="325300" y="4113572"/>
                    </a:lnTo>
                    <a:lnTo>
                      <a:pt x="325300" y="4125407"/>
                    </a:lnTo>
                    <a:lnTo>
                      <a:pt x="330537" y="4130644"/>
                    </a:lnTo>
                    <a:lnTo>
                      <a:pt x="336524" y="4134581"/>
                    </a:lnTo>
                    <a:lnTo>
                      <a:pt x="343063" y="4135907"/>
                    </a:lnTo>
                    <a:lnTo>
                      <a:pt x="349233" y="4134915"/>
                    </a:lnTo>
                    <a:lnTo>
                      <a:pt x="354113" y="4131901"/>
                    </a:lnTo>
                    <a:lnTo>
                      <a:pt x="358160" y="4125975"/>
                    </a:lnTo>
                    <a:lnTo>
                      <a:pt x="359509" y="4119450"/>
                    </a:lnTo>
                    <a:lnTo>
                      <a:pt x="358160" y="4112945"/>
                    </a:lnTo>
                    <a:lnTo>
                      <a:pt x="354113" y="4107079"/>
                    </a:lnTo>
                    <a:lnTo>
                      <a:pt x="349233" y="4104049"/>
                    </a:lnTo>
                    <a:lnTo>
                      <a:pt x="343063" y="4103033"/>
                    </a:lnTo>
                    <a:close/>
                  </a:path>
                  <a:path w="5485765" h="4844415">
                    <a:moveTo>
                      <a:pt x="401327" y="4037535"/>
                    </a:moveTo>
                    <a:lnTo>
                      <a:pt x="395441" y="4043504"/>
                    </a:lnTo>
                    <a:lnTo>
                      <a:pt x="391738" y="4049190"/>
                    </a:lnTo>
                    <a:lnTo>
                      <a:pt x="390368" y="4055758"/>
                    </a:lnTo>
                    <a:lnTo>
                      <a:pt x="391207" y="4062092"/>
                    </a:lnTo>
                    <a:lnTo>
                      <a:pt x="394132" y="4067070"/>
                    </a:lnTo>
                    <a:lnTo>
                      <a:pt x="400133" y="4070988"/>
                    </a:lnTo>
                    <a:lnTo>
                      <a:pt x="406813" y="4072176"/>
                    </a:lnTo>
                    <a:lnTo>
                      <a:pt x="413370" y="4070811"/>
                    </a:lnTo>
                    <a:lnTo>
                      <a:pt x="419006" y="4067070"/>
                    </a:lnTo>
                    <a:lnTo>
                      <a:pt x="422303" y="4061871"/>
                    </a:lnTo>
                    <a:lnTo>
                      <a:pt x="423265" y="4055719"/>
                    </a:lnTo>
                    <a:lnTo>
                      <a:pt x="421771" y="4049352"/>
                    </a:lnTo>
                    <a:lnTo>
                      <a:pt x="417697" y="4043504"/>
                    </a:lnTo>
                    <a:lnTo>
                      <a:pt x="412460" y="4038268"/>
                    </a:lnTo>
                    <a:lnTo>
                      <a:pt x="401327" y="4037535"/>
                    </a:lnTo>
                    <a:close/>
                  </a:path>
                  <a:path w="5485765" h="4844415">
                    <a:moveTo>
                      <a:pt x="464912" y="3973960"/>
                    </a:moveTo>
                    <a:lnTo>
                      <a:pt x="459026" y="3979826"/>
                    </a:lnTo>
                    <a:lnTo>
                      <a:pt x="455323" y="3985555"/>
                    </a:lnTo>
                    <a:lnTo>
                      <a:pt x="453953" y="3992119"/>
                    </a:lnTo>
                    <a:lnTo>
                      <a:pt x="454791" y="3998427"/>
                    </a:lnTo>
                    <a:lnTo>
                      <a:pt x="457716" y="4003391"/>
                    </a:lnTo>
                    <a:lnTo>
                      <a:pt x="463718" y="4007368"/>
                    </a:lnTo>
                    <a:lnTo>
                      <a:pt x="470397" y="4008575"/>
                    </a:lnTo>
                    <a:lnTo>
                      <a:pt x="476955" y="4007191"/>
                    </a:lnTo>
                    <a:lnTo>
                      <a:pt x="482591" y="4003391"/>
                    </a:lnTo>
                    <a:lnTo>
                      <a:pt x="485887" y="3998251"/>
                    </a:lnTo>
                    <a:lnTo>
                      <a:pt x="486850" y="3992119"/>
                    </a:lnTo>
                    <a:lnTo>
                      <a:pt x="485356" y="3985732"/>
                    </a:lnTo>
                    <a:lnTo>
                      <a:pt x="481282" y="3979826"/>
                    </a:lnTo>
                    <a:lnTo>
                      <a:pt x="476045" y="3974589"/>
                    </a:lnTo>
                    <a:lnTo>
                      <a:pt x="464912" y="3973960"/>
                    </a:lnTo>
                    <a:close/>
                  </a:path>
                  <a:path w="5485765" h="4844415">
                    <a:moveTo>
                      <a:pt x="534479" y="3911617"/>
                    </a:moveTo>
                    <a:lnTo>
                      <a:pt x="528497" y="3912422"/>
                    </a:lnTo>
                    <a:lnTo>
                      <a:pt x="522977" y="3915937"/>
                    </a:lnTo>
                    <a:lnTo>
                      <a:pt x="518857" y="3922069"/>
                    </a:lnTo>
                    <a:lnTo>
                      <a:pt x="517405" y="3928702"/>
                    </a:lnTo>
                    <a:lnTo>
                      <a:pt x="518326" y="3934922"/>
                    </a:lnTo>
                    <a:lnTo>
                      <a:pt x="521322" y="3939817"/>
                    </a:lnTo>
                    <a:lnTo>
                      <a:pt x="527257" y="3943862"/>
                    </a:lnTo>
                    <a:lnTo>
                      <a:pt x="533854" y="3945158"/>
                    </a:lnTo>
                    <a:lnTo>
                      <a:pt x="540490" y="3943705"/>
                    </a:lnTo>
                    <a:lnTo>
                      <a:pt x="546542" y="3939503"/>
                    </a:lnTo>
                    <a:lnTo>
                      <a:pt x="550130" y="3934058"/>
                    </a:lnTo>
                    <a:lnTo>
                      <a:pt x="550928" y="3928073"/>
                    </a:lnTo>
                    <a:lnTo>
                      <a:pt x="549114" y="3921991"/>
                    </a:lnTo>
                    <a:lnTo>
                      <a:pt x="544866" y="3916251"/>
                    </a:lnTo>
                    <a:lnTo>
                      <a:pt x="540183" y="3913050"/>
                    </a:lnTo>
                    <a:lnTo>
                      <a:pt x="534479" y="3911617"/>
                    </a:lnTo>
                    <a:close/>
                  </a:path>
                  <a:path w="5485765" h="4844415">
                    <a:moveTo>
                      <a:pt x="599932" y="3846144"/>
                    </a:moveTo>
                    <a:lnTo>
                      <a:pt x="593098" y="3847799"/>
                    </a:lnTo>
                    <a:lnTo>
                      <a:pt x="587075" y="3851839"/>
                    </a:lnTo>
                    <a:lnTo>
                      <a:pt x="582760" y="3858141"/>
                    </a:lnTo>
                    <a:lnTo>
                      <a:pt x="581155" y="3864944"/>
                    </a:lnTo>
                    <a:lnTo>
                      <a:pt x="581973" y="3871296"/>
                    </a:lnTo>
                    <a:lnTo>
                      <a:pt x="584928" y="3876243"/>
                    </a:lnTo>
                    <a:lnTo>
                      <a:pt x="590906" y="3880236"/>
                    </a:lnTo>
                    <a:lnTo>
                      <a:pt x="597607" y="3881401"/>
                    </a:lnTo>
                    <a:lnTo>
                      <a:pt x="604397" y="3879777"/>
                    </a:lnTo>
                    <a:lnTo>
                      <a:pt x="610640" y="3875405"/>
                    </a:lnTo>
                    <a:lnTo>
                      <a:pt x="614731" y="3869435"/>
                    </a:lnTo>
                    <a:lnTo>
                      <a:pt x="616381" y="3862601"/>
                    </a:lnTo>
                    <a:lnTo>
                      <a:pt x="615369" y="3855728"/>
                    </a:lnTo>
                    <a:lnTo>
                      <a:pt x="611478" y="3849640"/>
                    </a:lnTo>
                    <a:lnTo>
                      <a:pt x="606438" y="3846788"/>
                    </a:lnTo>
                    <a:lnTo>
                      <a:pt x="599932" y="3846144"/>
                    </a:lnTo>
                    <a:close/>
                  </a:path>
                  <a:path w="5485765" h="4844415">
                    <a:moveTo>
                      <a:pt x="663518" y="3782570"/>
                    </a:moveTo>
                    <a:lnTo>
                      <a:pt x="656683" y="3784225"/>
                    </a:lnTo>
                    <a:lnTo>
                      <a:pt x="650659" y="3788265"/>
                    </a:lnTo>
                    <a:lnTo>
                      <a:pt x="646344" y="3794567"/>
                    </a:lnTo>
                    <a:lnTo>
                      <a:pt x="644739" y="3801370"/>
                    </a:lnTo>
                    <a:lnTo>
                      <a:pt x="645557" y="3807721"/>
                    </a:lnTo>
                    <a:lnTo>
                      <a:pt x="648512" y="3812668"/>
                    </a:lnTo>
                    <a:lnTo>
                      <a:pt x="654490" y="3816617"/>
                    </a:lnTo>
                    <a:lnTo>
                      <a:pt x="661193" y="3817787"/>
                    </a:lnTo>
                    <a:lnTo>
                      <a:pt x="667986" y="3816189"/>
                    </a:lnTo>
                    <a:lnTo>
                      <a:pt x="674235" y="3811831"/>
                    </a:lnTo>
                    <a:lnTo>
                      <a:pt x="678325" y="3805861"/>
                    </a:lnTo>
                    <a:lnTo>
                      <a:pt x="679972" y="3799027"/>
                    </a:lnTo>
                    <a:lnTo>
                      <a:pt x="678960" y="3792153"/>
                    </a:lnTo>
                    <a:lnTo>
                      <a:pt x="675073" y="3786066"/>
                    </a:lnTo>
                    <a:lnTo>
                      <a:pt x="670027" y="3783213"/>
                    </a:lnTo>
                    <a:lnTo>
                      <a:pt x="663518" y="3782570"/>
                    </a:lnTo>
                    <a:close/>
                  </a:path>
                  <a:path w="5485765" h="4844415">
                    <a:moveTo>
                      <a:pt x="727370" y="3718721"/>
                    </a:moveTo>
                    <a:lnTo>
                      <a:pt x="720565" y="3720341"/>
                    </a:lnTo>
                    <a:lnTo>
                      <a:pt x="714244" y="3724691"/>
                    </a:lnTo>
                    <a:lnTo>
                      <a:pt x="709929" y="3730993"/>
                    </a:lnTo>
                    <a:lnTo>
                      <a:pt x="708325" y="3737796"/>
                    </a:lnTo>
                    <a:lnTo>
                      <a:pt x="709147" y="3744147"/>
                    </a:lnTo>
                    <a:lnTo>
                      <a:pt x="712107" y="3749094"/>
                    </a:lnTo>
                    <a:lnTo>
                      <a:pt x="718079" y="3753043"/>
                    </a:lnTo>
                    <a:lnTo>
                      <a:pt x="724779" y="3754213"/>
                    </a:lnTo>
                    <a:lnTo>
                      <a:pt x="731571" y="3752614"/>
                    </a:lnTo>
                    <a:lnTo>
                      <a:pt x="737820" y="3748256"/>
                    </a:lnTo>
                    <a:lnTo>
                      <a:pt x="742206" y="3741977"/>
                    </a:lnTo>
                    <a:lnTo>
                      <a:pt x="743820" y="3735178"/>
                    </a:lnTo>
                    <a:lnTo>
                      <a:pt x="742643" y="3728476"/>
                    </a:lnTo>
                    <a:lnTo>
                      <a:pt x="738658" y="3722492"/>
                    </a:lnTo>
                    <a:lnTo>
                      <a:pt x="733715" y="3719536"/>
                    </a:lnTo>
                    <a:lnTo>
                      <a:pt x="727370" y="3718721"/>
                    </a:lnTo>
                    <a:close/>
                  </a:path>
                  <a:path w="5485765" h="4844415">
                    <a:moveTo>
                      <a:pt x="790456" y="3654165"/>
                    </a:moveTo>
                    <a:lnTo>
                      <a:pt x="784381" y="3655957"/>
                    </a:lnTo>
                    <a:lnTo>
                      <a:pt x="778677" y="3660174"/>
                    </a:lnTo>
                    <a:lnTo>
                      <a:pt x="774624" y="3665692"/>
                    </a:lnTo>
                    <a:lnTo>
                      <a:pt x="773273" y="3671329"/>
                    </a:lnTo>
                    <a:lnTo>
                      <a:pt x="774624" y="3676965"/>
                    </a:lnTo>
                    <a:lnTo>
                      <a:pt x="778677" y="3682483"/>
                    </a:lnTo>
                    <a:lnTo>
                      <a:pt x="784381" y="3686746"/>
                    </a:lnTo>
                    <a:lnTo>
                      <a:pt x="790456" y="3688544"/>
                    </a:lnTo>
                    <a:lnTo>
                      <a:pt x="796532" y="3687652"/>
                    </a:lnTo>
                    <a:lnTo>
                      <a:pt x="802242" y="3683844"/>
                    </a:lnTo>
                    <a:lnTo>
                      <a:pt x="806290" y="3677917"/>
                    </a:lnTo>
                    <a:lnTo>
                      <a:pt x="807639" y="3671381"/>
                    </a:lnTo>
                    <a:lnTo>
                      <a:pt x="806290" y="3664845"/>
                    </a:lnTo>
                    <a:lnTo>
                      <a:pt x="802242" y="3658917"/>
                    </a:lnTo>
                    <a:lnTo>
                      <a:pt x="796532" y="3655063"/>
                    </a:lnTo>
                    <a:lnTo>
                      <a:pt x="790456" y="3654165"/>
                    </a:lnTo>
                    <a:close/>
                  </a:path>
                  <a:path w="5485765" h="4844415">
                    <a:moveTo>
                      <a:pt x="854040" y="3590591"/>
                    </a:moveTo>
                    <a:lnTo>
                      <a:pt x="847966" y="3592383"/>
                    </a:lnTo>
                    <a:lnTo>
                      <a:pt x="842262" y="3596600"/>
                    </a:lnTo>
                    <a:lnTo>
                      <a:pt x="839039" y="3601279"/>
                    </a:lnTo>
                    <a:lnTo>
                      <a:pt x="837596" y="3607008"/>
                    </a:lnTo>
                    <a:lnTo>
                      <a:pt x="838485" y="3613111"/>
                    </a:lnTo>
                    <a:lnTo>
                      <a:pt x="842262" y="3618909"/>
                    </a:lnTo>
                    <a:lnTo>
                      <a:pt x="848243" y="3622890"/>
                    </a:lnTo>
                    <a:lnTo>
                      <a:pt x="854779" y="3624211"/>
                    </a:lnTo>
                    <a:lnTo>
                      <a:pt x="860947" y="3623195"/>
                    </a:lnTo>
                    <a:lnTo>
                      <a:pt x="865827" y="3620165"/>
                    </a:lnTo>
                    <a:lnTo>
                      <a:pt x="869874" y="3614299"/>
                    </a:lnTo>
                    <a:lnTo>
                      <a:pt x="871223" y="3607794"/>
                    </a:lnTo>
                    <a:lnTo>
                      <a:pt x="869874" y="3601269"/>
                    </a:lnTo>
                    <a:lnTo>
                      <a:pt x="865827" y="3595343"/>
                    </a:lnTo>
                    <a:lnTo>
                      <a:pt x="860117" y="3591489"/>
                    </a:lnTo>
                    <a:lnTo>
                      <a:pt x="854040" y="3590591"/>
                    </a:lnTo>
                    <a:close/>
                  </a:path>
                  <a:path w="5485765" h="4844415">
                    <a:moveTo>
                      <a:pt x="917625" y="3526977"/>
                    </a:moveTo>
                    <a:lnTo>
                      <a:pt x="911551" y="3528764"/>
                    </a:lnTo>
                    <a:lnTo>
                      <a:pt x="905846" y="3533026"/>
                    </a:lnTo>
                    <a:lnTo>
                      <a:pt x="902624" y="3537705"/>
                    </a:lnTo>
                    <a:lnTo>
                      <a:pt x="901180" y="3543434"/>
                    </a:lnTo>
                    <a:lnTo>
                      <a:pt x="902070" y="3549536"/>
                    </a:lnTo>
                    <a:lnTo>
                      <a:pt x="905846" y="3555334"/>
                    </a:lnTo>
                    <a:lnTo>
                      <a:pt x="911827" y="3559316"/>
                    </a:lnTo>
                    <a:lnTo>
                      <a:pt x="918363" y="3560637"/>
                    </a:lnTo>
                    <a:lnTo>
                      <a:pt x="924532" y="3559620"/>
                    </a:lnTo>
                    <a:lnTo>
                      <a:pt x="929412" y="3556591"/>
                    </a:lnTo>
                    <a:lnTo>
                      <a:pt x="933465" y="3550724"/>
                    </a:lnTo>
                    <a:lnTo>
                      <a:pt x="934816" y="3544219"/>
                    </a:lnTo>
                    <a:lnTo>
                      <a:pt x="933465" y="3537695"/>
                    </a:lnTo>
                    <a:lnTo>
                      <a:pt x="929412" y="3531769"/>
                    </a:lnTo>
                    <a:lnTo>
                      <a:pt x="923701" y="3527900"/>
                    </a:lnTo>
                    <a:lnTo>
                      <a:pt x="917625" y="3526977"/>
                    </a:lnTo>
                    <a:close/>
                  </a:path>
                  <a:path w="5485765" h="4844415">
                    <a:moveTo>
                      <a:pt x="981130" y="3463521"/>
                    </a:moveTo>
                    <a:lnTo>
                      <a:pt x="975414" y="3464969"/>
                    </a:lnTo>
                    <a:lnTo>
                      <a:pt x="970740" y="3468195"/>
                    </a:lnTo>
                    <a:lnTo>
                      <a:pt x="966482" y="3473865"/>
                    </a:lnTo>
                    <a:lnTo>
                      <a:pt x="964681" y="3479938"/>
                    </a:lnTo>
                    <a:lnTo>
                      <a:pt x="965582" y="3486031"/>
                    </a:lnTo>
                    <a:lnTo>
                      <a:pt x="969431" y="3491760"/>
                    </a:lnTo>
                    <a:lnTo>
                      <a:pt x="975341" y="3495766"/>
                    </a:lnTo>
                    <a:lnTo>
                      <a:pt x="981868" y="3497102"/>
                    </a:lnTo>
                    <a:lnTo>
                      <a:pt x="988395" y="3495766"/>
                    </a:lnTo>
                    <a:lnTo>
                      <a:pt x="994305" y="3491760"/>
                    </a:lnTo>
                    <a:lnTo>
                      <a:pt x="997323" y="3486870"/>
                    </a:lnTo>
                    <a:lnTo>
                      <a:pt x="998317" y="3480685"/>
                    </a:lnTo>
                    <a:lnTo>
                      <a:pt x="996977" y="3474145"/>
                    </a:lnTo>
                    <a:lnTo>
                      <a:pt x="992996" y="3468195"/>
                    </a:lnTo>
                    <a:lnTo>
                      <a:pt x="987215" y="3464410"/>
                    </a:lnTo>
                    <a:lnTo>
                      <a:pt x="981130" y="3463521"/>
                    </a:lnTo>
                    <a:close/>
                  </a:path>
                  <a:path w="5485765" h="4844415">
                    <a:moveTo>
                      <a:pt x="1047757" y="3396910"/>
                    </a:moveTo>
                    <a:lnTo>
                      <a:pt x="1042039" y="3398358"/>
                    </a:lnTo>
                    <a:lnTo>
                      <a:pt x="1037362" y="3401583"/>
                    </a:lnTo>
                    <a:lnTo>
                      <a:pt x="1033099" y="3407254"/>
                    </a:lnTo>
                    <a:lnTo>
                      <a:pt x="1031301" y="3413327"/>
                    </a:lnTo>
                    <a:lnTo>
                      <a:pt x="1032192" y="3419419"/>
                    </a:lnTo>
                    <a:lnTo>
                      <a:pt x="1036000" y="3425149"/>
                    </a:lnTo>
                    <a:lnTo>
                      <a:pt x="1041928" y="3429155"/>
                    </a:lnTo>
                    <a:lnTo>
                      <a:pt x="1048464" y="3430490"/>
                    </a:lnTo>
                    <a:lnTo>
                      <a:pt x="1055000" y="3429155"/>
                    </a:lnTo>
                    <a:lnTo>
                      <a:pt x="1060927" y="3425149"/>
                    </a:lnTo>
                    <a:lnTo>
                      <a:pt x="1063940" y="3420259"/>
                    </a:lnTo>
                    <a:lnTo>
                      <a:pt x="1064920" y="3414073"/>
                    </a:lnTo>
                    <a:lnTo>
                      <a:pt x="1063564" y="3407534"/>
                    </a:lnTo>
                    <a:lnTo>
                      <a:pt x="1059566" y="3401583"/>
                    </a:lnTo>
                    <a:lnTo>
                      <a:pt x="1053828" y="3397798"/>
                    </a:lnTo>
                    <a:lnTo>
                      <a:pt x="1047757" y="3396910"/>
                    </a:lnTo>
                    <a:close/>
                  </a:path>
                  <a:path w="5485765" h="4844415">
                    <a:moveTo>
                      <a:pt x="1111855" y="3332825"/>
                    </a:moveTo>
                    <a:lnTo>
                      <a:pt x="1106189" y="3334209"/>
                    </a:lnTo>
                    <a:lnTo>
                      <a:pt x="1100936" y="3338009"/>
                    </a:lnTo>
                    <a:lnTo>
                      <a:pt x="1096675" y="3343680"/>
                    </a:lnTo>
                    <a:lnTo>
                      <a:pt x="1094888" y="3349753"/>
                    </a:lnTo>
                    <a:lnTo>
                      <a:pt x="1095811" y="3355845"/>
                    </a:lnTo>
                    <a:lnTo>
                      <a:pt x="1099679" y="3361575"/>
                    </a:lnTo>
                    <a:lnTo>
                      <a:pt x="1105546" y="3365581"/>
                    </a:lnTo>
                    <a:lnTo>
                      <a:pt x="1112051" y="3366916"/>
                    </a:lnTo>
                    <a:lnTo>
                      <a:pt x="1118576" y="3365581"/>
                    </a:lnTo>
                    <a:lnTo>
                      <a:pt x="1124502" y="3361575"/>
                    </a:lnTo>
                    <a:lnTo>
                      <a:pt x="1128090" y="3356110"/>
                    </a:lnTo>
                    <a:lnTo>
                      <a:pt x="1129018" y="3349988"/>
                    </a:lnTo>
                    <a:lnTo>
                      <a:pt x="1127374" y="3343768"/>
                    </a:lnTo>
                    <a:lnTo>
                      <a:pt x="1123245" y="3338009"/>
                    </a:lnTo>
                    <a:lnTo>
                      <a:pt x="1117638" y="3334033"/>
                    </a:lnTo>
                    <a:lnTo>
                      <a:pt x="1111855" y="3332825"/>
                    </a:lnTo>
                    <a:close/>
                  </a:path>
                  <a:path w="5485765" h="4844415">
                    <a:moveTo>
                      <a:pt x="1174774" y="3269892"/>
                    </a:moveTo>
                    <a:lnTo>
                      <a:pt x="1168438" y="3271959"/>
                    </a:lnTo>
                    <a:lnTo>
                      <a:pt x="1162416" y="3276530"/>
                    </a:lnTo>
                    <a:lnTo>
                      <a:pt x="1157786" y="3282552"/>
                    </a:lnTo>
                    <a:lnTo>
                      <a:pt x="1155700" y="3288889"/>
                    </a:lnTo>
                    <a:lnTo>
                      <a:pt x="1156421" y="3295146"/>
                    </a:lnTo>
                    <a:lnTo>
                      <a:pt x="1160216" y="3300933"/>
                    </a:lnTo>
                    <a:lnTo>
                      <a:pt x="1166201" y="3304926"/>
                    </a:lnTo>
                    <a:lnTo>
                      <a:pt x="1172902" y="3306091"/>
                    </a:lnTo>
                    <a:lnTo>
                      <a:pt x="1179702" y="3304468"/>
                    </a:lnTo>
                    <a:lnTo>
                      <a:pt x="1185981" y="3300095"/>
                    </a:lnTo>
                    <a:lnTo>
                      <a:pt x="1190339" y="3293860"/>
                    </a:lnTo>
                    <a:lnTo>
                      <a:pt x="1191938" y="3287056"/>
                    </a:lnTo>
                    <a:lnTo>
                      <a:pt x="1190768" y="3280330"/>
                    </a:lnTo>
                    <a:lnTo>
                      <a:pt x="1186819" y="3274330"/>
                    </a:lnTo>
                    <a:lnTo>
                      <a:pt x="1181032" y="3270594"/>
                    </a:lnTo>
                    <a:lnTo>
                      <a:pt x="1174774" y="3269892"/>
                    </a:lnTo>
                    <a:close/>
                  </a:path>
                  <a:path w="5485765" h="4844415">
                    <a:moveTo>
                      <a:pt x="1238349" y="3206279"/>
                    </a:moveTo>
                    <a:lnTo>
                      <a:pt x="1232012" y="3208341"/>
                    </a:lnTo>
                    <a:lnTo>
                      <a:pt x="1225990" y="3212956"/>
                    </a:lnTo>
                    <a:lnTo>
                      <a:pt x="1221684" y="3218669"/>
                    </a:lnTo>
                    <a:lnTo>
                      <a:pt x="1219588" y="3225039"/>
                    </a:lnTo>
                    <a:lnTo>
                      <a:pt x="1220143" y="3231469"/>
                    </a:lnTo>
                    <a:lnTo>
                      <a:pt x="1223790" y="3237359"/>
                    </a:lnTo>
                    <a:lnTo>
                      <a:pt x="1229878" y="3241264"/>
                    </a:lnTo>
                    <a:lnTo>
                      <a:pt x="1236751" y="3242281"/>
                    </a:lnTo>
                    <a:lnTo>
                      <a:pt x="1243585" y="3240629"/>
                    </a:lnTo>
                    <a:lnTo>
                      <a:pt x="1249555" y="3236521"/>
                    </a:lnTo>
                    <a:lnTo>
                      <a:pt x="1253928" y="3230242"/>
                    </a:lnTo>
                    <a:lnTo>
                      <a:pt x="1255551" y="3223442"/>
                    </a:lnTo>
                    <a:lnTo>
                      <a:pt x="1254386" y="3216741"/>
                    </a:lnTo>
                    <a:lnTo>
                      <a:pt x="1250393" y="3210756"/>
                    </a:lnTo>
                    <a:lnTo>
                      <a:pt x="1244606" y="3207005"/>
                    </a:lnTo>
                    <a:lnTo>
                      <a:pt x="1238349" y="3206279"/>
                    </a:lnTo>
                    <a:close/>
                  </a:path>
                  <a:path w="5485765" h="4844415">
                    <a:moveTo>
                      <a:pt x="1301923" y="3142665"/>
                    </a:moveTo>
                    <a:lnTo>
                      <a:pt x="1295586" y="3144752"/>
                    </a:lnTo>
                    <a:lnTo>
                      <a:pt x="1289564" y="3149381"/>
                    </a:lnTo>
                    <a:lnTo>
                      <a:pt x="1285258" y="3155094"/>
                    </a:lnTo>
                    <a:lnTo>
                      <a:pt x="1283162" y="3161465"/>
                    </a:lnTo>
                    <a:lnTo>
                      <a:pt x="1283717" y="3167895"/>
                    </a:lnTo>
                    <a:lnTo>
                      <a:pt x="1287365" y="3173785"/>
                    </a:lnTo>
                    <a:lnTo>
                      <a:pt x="1293452" y="3177630"/>
                    </a:lnTo>
                    <a:lnTo>
                      <a:pt x="1300326" y="3178629"/>
                    </a:lnTo>
                    <a:lnTo>
                      <a:pt x="1307159" y="3176996"/>
                    </a:lnTo>
                    <a:lnTo>
                      <a:pt x="1313129" y="3172947"/>
                    </a:lnTo>
                    <a:lnTo>
                      <a:pt x="1317502" y="3166668"/>
                    </a:lnTo>
                    <a:lnTo>
                      <a:pt x="1319125" y="3159868"/>
                    </a:lnTo>
                    <a:lnTo>
                      <a:pt x="1317960" y="3153167"/>
                    </a:lnTo>
                    <a:lnTo>
                      <a:pt x="1313967" y="3147182"/>
                    </a:lnTo>
                    <a:lnTo>
                      <a:pt x="1308181" y="3143387"/>
                    </a:lnTo>
                    <a:lnTo>
                      <a:pt x="1301923" y="3142665"/>
                    </a:lnTo>
                    <a:close/>
                  </a:path>
                  <a:path w="5485765" h="4844415">
                    <a:moveTo>
                      <a:pt x="1363664" y="3076774"/>
                    </a:moveTo>
                    <a:lnTo>
                      <a:pt x="1356938" y="3077939"/>
                    </a:lnTo>
                    <a:lnTo>
                      <a:pt x="1350939" y="3081932"/>
                    </a:lnTo>
                    <a:lnTo>
                      <a:pt x="1347998" y="3086879"/>
                    </a:lnTo>
                    <a:lnTo>
                      <a:pt x="1347208" y="3093230"/>
                    </a:lnTo>
                    <a:lnTo>
                      <a:pt x="1348833" y="3100033"/>
                    </a:lnTo>
                    <a:lnTo>
                      <a:pt x="1353138" y="3106335"/>
                    </a:lnTo>
                    <a:lnTo>
                      <a:pt x="1359440" y="3110641"/>
                    </a:lnTo>
                    <a:lnTo>
                      <a:pt x="1366243" y="3112266"/>
                    </a:lnTo>
                    <a:lnTo>
                      <a:pt x="1372594" y="3111476"/>
                    </a:lnTo>
                    <a:lnTo>
                      <a:pt x="1377541" y="3108535"/>
                    </a:lnTo>
                    <a:lnTo>
                      <a:pt x="1381534" y="3102535"/>
                    </a:lnTo>
                    <a:lnTo>
                      <a:pt x="1382700" y="3095809"/>
                    </a:lnTo>
                    <a:lnTo>
                      <a:pt x="1381076" y="3089005"/>
                    </a:lnTo>
                    <a:lnTo>
                      <a:pt x="1376704" y="3082770"/>
                    </a:lnTo>
                    <a:lnTo>
                      <a:pt x="1370469" y="3078397"/>
                    </a:lnTo>
                    <a:lnTo>
                      <a:pt x="1363664" y="3076774"/>
                    </a:lnTo>
                    <a:close/>
                  </a:path>
                  <a:path w="5485765" h="4844415">
                    <a:moveTo>
                      <a:pt x="1430053" y="3010437"/>
                    </a:moveTo>
                    <a:lnTo>
                      <a:pt x="1423329" y="3011637"/>
                    </a:lnTo>
                    <a:lnTo>
                      <a:pt x="1417655" y="3015321"/>
                    </a:lnTo>
                    <a:lnTo>
                      <a:pt x="1414389" y="3020533"/>
                    </a:lnTo>
                    <a:lnTo>
                      <a:pt x="1413596" y="3026855"/>
                    </a:lnTo>
                    <a:lnTo>
                      <a:pt x="1415357" y="3033510"/>
                    </a:lnTo>
                    <a:lnTo>
                      <a:pt x="1419750" y="3039724"/>
                    </a:lnTo>
                    <a:lnTo>
                      <a:pt x="1425963" y="3044118"/>
                    </a:lnTo>
                    <a:lnTo>
                      <a:pt x="1432619" y="3045890"/>
                    </a:lnTo>
                    <a:lnTo>
                      <a:pt x="1438941" y="3045129"/>
                    </a:lnTo>
                    <a:lnTo>
                      <a:pt x="1444153" y="3041923"/>
                    </a:lnTo>
                    <a:lnTo>
                      <a:pt x="1447881" y="3036189"/>
                    </a:lnTo>
                    <a:lnTo>
                      <a:pt x="1449075" y="3029434"/>
                    </a:lnTo>
                    <a:lnTo>
                      <a:pt x="1447599" y="3022482"/>
                    </a:lnTo>
                    <a:lnTo>
                      <a:pt x="1443315" y="3016159"/>
                    </a:lnTo>
                    <a:lnTo>
                      <a:pt x="1436993" y="3011889"/>
                    </a:lnTo>
                    <a:lnTo>
                      <a:pt x="1430053" y="3010437"/>
                    </a:lnTo>
                    <a:close/>
                  </a:path>
                  <a:path w="5485765" h="4844415">
                    <a:moveTo>
                      <a:pt x="1493784" y="2946654"/>
                    </a:moveTo>
                    <a:lnTo>
                      <a:pt x="1487433" y="2947444"/>
                    </a:lnTo>
                    <a:lnTo>
                      <a:pt x="1482486" y="2950385"/>
                    </a:lnTo>
                    <a:lnTo>
                      <a:pt x="1478493" y="2956384"/>
                    </a:lnTo>
                    <a:lnTo>
                      <a:pt x="1477328" y="2963110"/>
                    </a:lnTo>
                    <a:lnTo>
                      <a:pt x="1478951" y="2969915"/>
                    </a:lnTo>
                    <a:lnTo>
                      <a:pt x="1483324" y="2976150"/>
                    </a:lnTo>
                    <a:lnTo>
                      <a:pt x="1489559" y="2980522"/>
                    </a:lnTo>
                    <a:lnTo>
                      <a:pt x="1496363" y="2982146"/>
                    </a:lnTo>
                    <a:lnTo>
                      <a:pt x="1503089" y="2980981"/>
                    </a:lnTo>
                    <a:lnTo>
                      <a:pt x="1509089" y="2976988"/>
                    </a:lnTo>
                    <a:lnTo>
                      <a:pt x="1512044" y="2972041"/>
                    </a:lnTo>
                    <a:lnTo>
                      <a:pt x="1512859" y="2965689"/>
                    </a:lnTo>
                    <a:lnTo>
                      <a:pt x="1511239" y="2958886"/>
                    </a:lnTo>
                    <a:lnTo>
                      <a:pt x="1506889" y="2952584"/>
                    </a:lnTo>
                    <a:lnTo>
                      <a:pt x="1500587" y="2948279"/>
                    </a:lnTo>
                    <a:lnTo>
                      <a:pt x="1493784" y="2946654"/>
                    </a:lnTo>
                    <a:close/>
                  </a:path>
                  <a:path w="5485765" h="4844415">
                    <a:moveTo>
                      <a:pt x="1557358" y="2883040"/>
                    </a:moveTo>
                    <a:lnTo>
                      <a:pt x="1551007" y="2883855"/>
                    </a:lnTo>
                    <a:lnTo>
                      <a:pt x="1546060" y="2886811"/>
                    </a:lnTo>
                    <a:lnTo>
                      <a:pt x="1542067" y="2892795"/>
                    </a:lnTo>
                    <a:lnTo>
                      <a:pt x="1540902" y="2899497"/>
                    </a:lnTo>
                    <a:lnTo>
                      <a:pt x="1542525" y="2906296"/>
                    </a:lnTo>
                    <a:lnTo>
                      <a:pt x="1546898" y="2912576"/>
                    </a:lnTo>
                    <a:lnTo>
                      <a:pt x="1553177" y="2916948"/>
                    </a:lnTo>
                    <a:lnTo>
                      <a:pt x="1559977" y="2918572"/>
                    </a:lnTo>
                    <a:lnTo>
                      <a:pt x="1566678" y="2917406"/>
                    </a:lnTo>
                    <a:lnTo>
                      <a:pt x="1572663" y="2913413"/>
                    </a:lnTo>
                    <a:lnTo>
                      <a:pt x="1575618" y="2908466"/>
                    </a:lnTo>
                    <a:lnTo>
                      <a:pt x="1576433" y="2902115"/>
                    </a:lnTo>
                    <a:lnTo>
                      <a:pt x="1574813" y="2895312"/>
                    </a:lnTo>
                    <a:lnTo>
                      <a:pt x="1570463" y="2889010"/>
                    </a:lnTo>
                    <a:lnTo>
                      <a:pt x="1564161" y="2884660"/>
                    </a:lnTo>
                    <a:lnTo>
                      <a:pt x="1557358" y="2883040"/>
                    </a:lnTo>
                    <a:close/>
                  </a:path>
                  <a:path w="5485765" h="4844415">
                    <a:moveTo>
                      <a:pt x="1621679" y="2818720"/>
                    </a:moveTo>
                    <a:lnTo>
                      <a:pt x="1615421" y="2819442"/>
                    </a:lnTo>
                    <a:lnTo>
                      <a:pt x="1609634" y="2823237"/>
                    </a:lnTo>
                    <a:lnTo>
                      <a:pt x="1605685" y="2829221"/>
                    </a:lnTo>
                    <a:lnTo>
                      <a:pt x="1604515" y="2835923"/>
                    </a:lnTo>
                    <a:lnTo>
                      <a:pt x="1606114" y="2842722"/>
                    </a:lnTo>
                    <a:lnTo>
                      <a:pt x="1610472" y="2849001"/>
                    </a:lnTo>
                    <a:lnTo>
                      <a:pt x="1616751" y="2853359"/>
                    </a:lnTo>
                    <a:lnTo>
                      <a:pt x="1623551" y="2854958"/>
                    </a:lnTo>
                    <a:lnTo>
                      <a:pt x="1630252" y="2853788"/>
                    </a:lnTo>
                    <a:lnTo>
                      <a:pt x="1636237" y="2849839"/>
                    </a:lnTo>
                    <a:lnTo>
                      <a:pt x="1640032" y="2844053"/>
                    </a:lnTo>
                    <a:lnTo>
                      <a:pt x="1640754" y="2837795"/>
                    </a:lnTo>
                    <a:lnTo>
                      <a:pt x="1638667" y="2831458"/>
                    </a:lnTo>
                    <a:lnTo>
                      <a:pt x="1634038" y="2825436"/>
                    </a:lnTo>
                    <a:lnTo>
                      <a:pt x="1628015" y="2820806"/>
                    </a:lnTo>
                    <a:lnTo>
                      <a:pt x="1621679" y="2818720"/>
                    </a:lnTo>
                    <a:close/>
                  </a:path>
                  <a:path w="5485765" h="4844415">
                    <a:moveTo>
                      <a:pt x="1687400" y="2753012"/>
                    </a:moveTo>
                    <a:lnTo>
                      <a:pt x="1680442" y="2754465"/>
                    </a:lnTo>
                    <a:lnTo>
                      <a:pt x="1674151" y="2758825"/>
                    </a:lnTo>
                    <a:lnTo>
                      <a:pt x="1670115" y="2764806"/>
                    </a:lnTo>
                    <a:lnTo>
                      <a:pt x="1668652" y="2771799"/>
                    </a:lnTo>
                    <a:lnTo>
                      <a:pt x="1669939" y="2778929"/>
                    </a:lnTo>
                    <a:lnTo>
                      <a:pt x="1674151" y="2785322"/>
                    </a:lnTo>
                    <a:lnTo>
                      <a:pt x="1680545" y="2789579"/>
                    </a:lnTo>
                    <a:lnTo>
                      <a:pt x="1687675" y="2790860"/>
                    </a:lnTo>
                    <a:lnTo>
                      <a:pt x="1694668" y="2789373"/>
                    </a:lnTo>
                    <a:lnTo>
                      <a:pt x="1700649" y="2785322"/>
                    </a:lnTo>
                    <a:lnTo>
                      <a:pt x="1705009" y="2779032"/>
                    </a:lnTo>
                    <a:lnTo>
                      <a:pt x="1706462" y="2772074"/>
                    </a:lnTo>
                    <a:lnTo>
                      <a:pt x="1705009" y="2765115"/>
                    </a:lnTo>
                    <a:lnTo>
                      <a:pt x="1700649" y="2758825"/>
                    </a:lnTo>
                    <a:lnTo>
                      <a:pt x="1694358" y="2754465"/>
                    </a:lnTo>
                    <a:lnTo>
                      <a:pt x="1687400" y="2753012"/>
                    </a:lnTo>
                    <a:close/>
                  </a:path>
                  <a:path w="5485765" h="4844415">
                    <a:moveTo>
                      <a:pt x="1750987" y="2689438"/>
                    </a:moveTo>
                    <a:lnTo>
                      <a:pt x="1744017" y="2690891"/>
                    </a:lnTo>
                    <a:lnTo>
                      <a:pt x="1737725" y="2695250"/>
                    </a:lnTo>
                    <a:lnTo>
                      <a:pt x="1733690" y="2701232"/>
                    </a:lnTo>
                    <a:lnTo>
                      <a:pt x="1732227" y="2708224"/>
                    </a:lnTo>
                    <a:lnTo>
                      <a:pt x="1733513" y="2715355"/>
                    </a:lnTo>
                    <a:lnTo>
                      <a:pt x="1737725" y="2721748"/>
                    </a:lnTo>
                    <a:lnTo>
                      <a:pt x="1744121" y="2725961"/>
                    </a:lnTo>
                    <a:lnTo>
                      <a:pt x="1751262" y="2727247"/>
                    </a:lnTo>
                    <a:lnTo>
                      <a:pt x="1758286" y="2725784"/>
                    </a:lnTo>
                    <a:lnTo>
                      <a:pt x="1764328" y="2721748"/>
                    </a:lnTo>
                    <a:lnTo>
                      <a:pt x="1768629" y="2715458"/>
                    </a:lnTo>
                    <a:lnTo>
                      <a:pt x="1770062" y="2708499"/>
                    </a:lnTo>
                    <a:lnTo>
                      <a:pt x="1768629" y="2701541"/>
                    </a:lnTo>
                    <a:lnTo>
                      <a:pt x="1764328" y="2695250"/>
                    </a:lnTo>
                    <a:lnTo>
                      <a:pt x="1757977" y="2690891"/>
                    </a:lnTo>
                    <a:lnTo>
                      <a:pt x="1750987" y="2689438"/>
                    </a:lnTo>
                    <a:close/>
                  </a:path>
                  <a:path w="5485765" h="4844415">
                    <a:moveTo>
                      <a:pt x="1814561" y="2625837"/>
                    </a:moveTo>
                    <a:lnTo>
                      <a:pt x="1807592" y="2627271"/>
                    </a:lnTo>
                    <a:lnTo>
                      <a:pt x="1801299" y="2631571"/>
                    </a:lnTo>
                    <a:lnTo>
                      <a:pt x="1797264" y="2637613"/>
                    </a:lnTo>
                    <a:lnTo>
                      <a:pt x="1795801" y="2644637"/>
                    </a:lnTo>
                    <a:lnTo>
                      <a:pt x="1797087" y="2651779"/>
                    </a:lnTo>
                    <a:lnTo>
                      <a:pt x="1801299" y="2658174"/>
                    </a:lnTo>
                    <a:lnTo>
                      <a:pt x="1807695" y="2662386"/>
                    </a:lnTo>
                    <a:lnTo>
                      <a:pt x="1814836" y="2663673"/>
                    </a:lnTo>
                    <a:lnTo>
                      <a:pt x="1821860" y="2662210"/>
                    </a:lnTo>
                    <a:lnTo>
                      <a:pt x="1827902" y="2658174"/>
                    </a:lnTo>
                    <a:lnTo>
                      <a:pt x="1832203" y="2651882"/>
                    </a:lnTo>
                    <a:lnTo>
                      <a:pt x="1833636" y="2644912"/>
                    </a:lnTo>
                    <a:lnTo>
                      <a:pt x="1832203" y="2637923"/>
                    </a:lnTo>
                    <a:lnTo>
                      <a:pt x="1827902" y="2631571"/>
                    </a:lnTo>
                    <a:lnTo>
                      <a:pt x="1821551" y="2627271"/>
                    </a:lnTo>
                    <a:lnTo>
                      <a:pt x="1814561" y="2625837"/>
                    </a:lnTo>
                    <a:close/>
                  </a:path>
                  <a:path w="5485765" h="4844415">
                    <a:moveTo>
                      <a:pt x="1878162" y="2562276"/>
                    </a:moveTo>
                    <a:lnTo>
                      <a:pt x="1871431" y="2563476"/>
                    </a:lnTo>
                    <a:lnTo>
                      <a:pt x="1865711" y="2567159"/>
                    </a:lnTo>
                    <a:lnTo>
                      <a:pt x="1861916" y="2572946"/>
                    </a:lnTo>
                    <a:lnTo>
                      <a:pt x="1861195" y="2579204"/>
                    </a:lnTo>
                    <a:lnTo>
                      <a:pt x="1863281" y="2585540"/>
                    </a:lnTo>
                    <a:lnTo>
                      <a:pt x="1867911" y="2591563"/>
                    </a:lnTo>
                    <a:lnTo>
                      <a:pt x="1873933" y="2596192"/>
                    </a:lnTo>
                    <a:lnTo>
                      <a:pt x="1880270" y="2598279"/>
                    </a:lnTo>
                    <a:lnTo>
                      <a:pt x="1886528" y="2597557"/>
                    </a:lnTo>
                    <a:lnTo>
                      <a:pt x="1892314" y="2593762"/>
                    </a:lnTo>
                    <a:lnTo>
                      <a:pt x="1895998" y="2588043"/>
                    </a:lnTo>
                    <a:lnTo>
                      <a:pt x="1897197" y="2581312"/>
                    </a:lnTo>
                    <a:lnTo>
                      <a:pt x="1895746" y="2574365"/>
                    </a:lnTo>
                    <a:lnTo>
                      <a:pt x="1891476" y="2567997"/>
                    </a:lnTo>
                    <a:lnTo>
                      <a:pt x="1885109" y="2563728"/>
                    </a:lnTo>
                    <a:lnTo>
                      <a:pt x="1878162" y="2562276"/>
                    </a:lnTo>
                    <a:close/>
                  </a:path>
                  <a:path w="5485765" h="4844415">
                    <a:moveTo>
                      <a:pt x="19406" y="4554179"/>
                    </a:moveTo>
                    <a:lnTo>
                      <a:pt x="13115" y="4554983"/>
                    </a:lnTo>
                    <a:lnTo>
                      <a:pt x="7868" y="4558172"/>
                    </a:lnTo>
                    <a:lnTo>
                      <a:pt x="4185" y="4563923"/>
                    </a:lnTo>
                    <a:lnTo>
                      <a:pt x="2958" y="4570636"/>
                    </a:lnTo>
                    <a:lnTo>
                      <a:pt x="4185" y="4577349"/>
                    </a:lnTo>
                    <a:lnTo>
                      <a:pt x="7868" y="4583099"/>
                    </a:lnTo>
                    <a:lnTo>
                      <a:pt x="13115" y="4586289"/>
                    </a:lnTo>
                    <a:lnTo>
                      <a:pt x="19406" y="4587092"/>
                    </a:lnTo>
                    <a:lnTo>
                      <a:pt x="25820" y="4585559"/>
                    </a:lnTo>
                    <a:lnTo>
                      <a:pt x="31437" y="4581738"/>
                    </a:lnTo>
                    <a:lnTo>
                      <a:pt x="37328" y="4575873"/>
                    </a:lnTo>
                    <a:lnTo>
                      <a:pt x="37328" y="4565399"/>
                    </a:lnTo>
                    <a:lnTo>
                      <a:pt x="31437" y="4559534"/>
                    </a:lnTo>
                    <a:lnTo>
                      <a:pt x="25820" y="4555713"/>
                    </a:lnTo>
                    <a:lnTo>
                      <a:pt x="19406" y="4554179"/>
                    </a:lnTo>
                    <a:close/>
                  </a:path>
                  <a:path w="5485765" h="4844415">
                    <a:moveTo>
                      <a:pt x="86510" y="4487097"/>
                    </a:moveTo>
                    <a:lnTo>
                      <a:pt x="80281" y="4487841"/>
                    </a:lnTo>
                    <a:lnTo>
                      <a:pt x="74482" y="4491561"/>
                    </a:lnTo>
                    <a:lnTo>
                      <a:pt x="70799" y="4497312"/>
                    </a:lnTo>
                    <a:lnTo>
                      <a:pt x="69571" y="4504024"/>
                    </a:lnTo>
                    <a:lnTo>
                      <a:pt x="70799" y="4510737"/>
                    </a:lnTo>
                    <a:lnTo>
                      <a:pt x="74483" y="4516488"/>
                    </a:lnTo>
                    <a:lnTo>
                      <a:pt x="79729" y="4519677"/>
                    </a:lnTo>
                    <a:lnTo>
                      <a:pt x="86019" y="4520481"/>
                    </a:lnTo>
                    <a:lnTo>
                      <a:pt x="92431" y="4518947"/>
                    </a:lnTo>
                    <a:lnTo>
                      <a:pt x="98046" y="4515126"/>
                    </a:lnTo>
                    <a:lnTo>
                      <a:pt x="101915" y="4509477"/>
                    </a:lnTo>
                    <a:lnTo>
                      <a:pt x="102959" y="4503553"/>
                    </a:lnTo>
                    <a:lnTo>
                      <a:pt x="101547" y="4497865"/>
                    </a:lnTo>
                    <a:lnTo>
                      <a:pt x="98046" y="4492922"/>
                    </a:lnTo>
                    <a:lnTo>
                      <a:pt x="92615" y="4488925"/>
                    </a:lnTo>
                    <a:lnTo>
                      <a:pt x="86510" y="4487097"/>
                    </a:lnTo>
                    <a:close/>
                  </a:path>
                  <a:path w="5485765" h="4844415">
                    <a:moveTo>
                      <a:pt x="149040" y="4424531"/>
                    </a:moveTo>
                    <a:lnTo>
                      <a:pt x="142170" y="4425902"/>
                    </a:lnTo>
                    <a:lnTo>
                      <a:pt x="136253" y="4429767"/>
                    </a:lnTo>
                    <a:lnTo>
                      <a:pt x="131984" y="4436110"/>
                    </a:lnTo>
                    <a:lnTo>
                      <a:pt x="130395" y="4443200"/>
                    </a:lnTo>
                    <a:lnTo>
                      <a:pt x="131439" y="4450092"/>
                    </a:lnTo>
                    <a:lnTo>
                      <a:pt x="135070" y="4455846"/>
                    </a:lnTo>
                    <a:lnTo>
                      <a:pt x="140367" y="4459034"/>
                    </a:lnTo>
                    <a:lnTo>
                      <a:pt x="146843" y="4459669"/>
                    </a:lnTo>
                    <a:lnTo>
                      <a:pt x="153620" y="4457790"/>
                    </a:lnTo>
                    <a:lnTo>
                      <a:pt x="159819" y="4453437"/>
                    </a:lnTo>
                    <a:lnTo>
                      <a:pt x="163807" y="4447582"/>
                    </a:lnTo>
                    <a:lnTo>
                      <a:pt x="165493" y="4441000"/>
                    </a:lnTo>
                    <a:lnTo>
                      <a:pt x="164794" y="4434615"/>
                    </a:lnTo>
                    <a:lnTo>
                      <a:pt x="161631" y="4429348"/>
                    </a:lnTo>
                    <a:lnTo>
                      <a:pt x="155861" y="4425673"/>
                    </a:lnTo>
                    <a:lnTo>
                      <a:pt x="149040" y="4424531"/>
                    </a:lnTo>
                    <a:close/>
                  </a:path>
                  <a:path w="5485765" h="4844415">
                    <a:moveTo>
                      <a:pt x="212529" y="4361087"/>
                    </a:moveTo>
                    <a:lnTo>
                      <a:pt x="205549" y="4362593"/>
                    </a:lnTo>
                    <a:lnTo>
                      <a:pt x="199503" y="4366612"/>
                    </a:lnTo>
                    <a:lnTo>
                      <a:pt x="195208" y="4372934"/>
                    </a:lnTo>
                    <a:lnTo>
                      <a:pt x="193746" y="4379874"/>
                    </a:lnTo>
                    <a:lnTo>
                      <a:pt x="194953" y="4386598"/>
                    </a:lnTo>
                    <a:lnTo>
                      <a:pt x="198665" y="4392272"/>
                    </a:lnTo>
                    <a:lnTo>
                      <a:pt x="203886" y="4395494"/>
                    </a:lnTo>
                    <a:lnTo>
                      <a:pt x="210200" y="4396291"/>
                    </a:lnTo>
                    <a:lnTo>
                      <a:pt x="216850" y="4394555"/>
                    </a:lnTo>
                    <a:lnTo>
                      <a:pt x="223079" y="4390177"/>
                    </a:lnTo>
                    <a:lnTo>
                      <a:pt x="227189" y="4384229"/>
                    </a:lnTo>
                    <a:lnTo>
                      <a:pt x="228979" y="4377544"/>
                    </a:lnTo>
                    <a:lnTo>
                      <a:pt x="228356" y="4371075"/>
                    </a:lnTo>
                    <a:lnTo>
                      <a:pt x="225226" y="4365774"/>
                    </a:lnTo>
                    <a:lnTo>
                      <a:pt x="219427" y="4362135"/>
                    </a:lnTo>
                    <a:lnTo>
                      <a:pt x="212529" y="4361087"/>
                    </a:lnTo>
                    <a:close/>
                  </a:path>
                  <a:path w="5485765" h="4844415">
                    <a:moveTo>
                      <a:pt x="276118" y="4297487"/>
                    </a:moveTo>
                    <a:lnTo>
                      <a:pt x="269138" y="4298973"/>
                    </a:lnTo>
                    <a:lnTo>
                      <a:pt x="263087" y="4302933"/>
                    </a:lnTo>
                    <a:lnTo>
                      <a:pt x="258799" y="4309301"/>
                    </a:lnTo>
                    <a:lnTo>
                      <a:pt x="257340" y="4316248"/>
                    </a:lnTo>
                    <a:lnTo>
                      <a:pt x="258548" y="4322978"/>
                    </a:lnTo>
                    <a:lnTo>
                      <a:pt x="262260" y="4328698"/>
                    </a:lnTo>
                    <a:lnTo>
                      <a:pt x="267475" y="4331919"/>
                    </a:lnTo>
                    <a:lnTo>
                      <a:pt x="273786" y="4332704"/>
                    </a:lnTo>
                    <a:lnTo>
                      <a:pt x="280435" y="4330937"/>
                    </a:lnTo>
                    <a:lnTo>
                      <a:pt x="286663" y="4326499"/>
                    </a:lnTo>
                    <a:lnTo>
                      <a:pt x="290774" y="4320609"/>
                    </a:lnTo>
                    <a:lnTo>
                      <a:pt x="292564" y="4313943"/>
                    </a:lnTo>
                    <a:lnTo>
                      <a:pt x="291940" y="4307455"/>
                    </a:lnTo>
                    <a:lnTo>
                      <a:pt x="288810" y="4302095"/>
                    </a:lnTo>
                    <a:lnTo>
                      <a:pt x="283013" y="4298515"/>
                    </a:lnTo>
                    <a:lnTo>
                      <a:pt x="276118" y="4297487"/>
                    </a:lnTo>
                    <a:close/>
                  </a:path>
                  <a:path w="5485765" h="4844415">
                    <a:moveTo>
                      <a:pt x="343228" y="4230378"/>
                    </a:moveTo>
                    <a:lnTo>
                      <a:pt x="336549" y="4231566"/>
                    </a:lnTo>
                    <a:lnTo>
                      <a:pt x="330547" y="4235484"/>
                    </a:lnTo>
                    <a:lnTo>
                      <a:pt x="327344" y="4240771"/>
                    </a:lnTo>
                    <a:lnTo>
                      <a:pt x="326536" y="4247070"/>
                    </a:lnTo>
                    <a:lnTo>
                      <a:pt x="328061" y="4253467"/>
                    </a:lnTo>
                    <a:lnTo>
                      <a:pt x="331856" y="4259049"/>
                    </a:lnTo>
                    <a:lnTo>
                      <a:pt x="337742" y="4265019"/>
                    </a:lnTo>
                    <a:lnTo>
                      <a:pt x="348216" y="4265019"/>
                    </a:lnTo>
                    <a:lnTo>
                      <a:pt x="354113" y="4259049"/>
                    </a:lnTo>
                    <a:lnTo>
                      <a:pt x="358180" y="4253202"/>
                    </a:lnTo>
                    <a:lnTo>
                      <a:pt x="359673" y="4246834"/>
                    </a:lnTo>
                    <a:lnTo>
                      <a:pt x="358712" y="4240683"/>
                    </a:lnTo>
                    <a:lnTo>
                      <a:pt x="355422" y="4235484"/>
                    </a:lnTo>
                    <a:lnTo>
                      <a:pt x="349785" y="4231743"/>
                    </a:lnTo>
                    <a:lnTo>
                      <a:pt x="343228" y="4230378"/>
                    </a:lnTo>
                    <a:close/>
                  </a:path>
                  <a:path w="5485765" h="4844415">
                    <a:moveTo>
                      <a:pt x="406649" y="4166647"/>
                    </a:moveTo>
                    <a:lnTo>
                      <a:pt x="400113" y="4167972"/>
                    </a:lnTo>
                    <a:lnTo>
                      <a:pt x="394132" y="4171910"/>
                    </a:lnTo>
                    <a:lnTo>
                      <a:pt x="388895" y="4177146"/>
                    </a:lnTo>
                    <a:lnTo>
                      <a:pt x="388895" y="4188981"/>
                    </a:lnTo>
                    <a:lnTo>
                      <a:pt x="394132" y="4194218"/>
                    </a:lnTo>
                    <a:lnTo>
                      <a:pt x="400113" y="4198200"/>
                    </a:lnTo>
                    <a:lnTo>
                      <a:pt x="406649" y="4199520"/>
                    </a:lnTo>
                    <a:lnTo>
                      <a:pt x="412818" y="4198504"/>
                    </a:lnTo>
                    <a:lnTo>
                      <a:pt x="417697" y="4195475"/>
                    </a:lnTo>
                    <a:lnTo>
                      <a:pt x="421750" y="4189608"/>
                    </a:lnTo>
                    <a:lnTo>
                      <a:pt x="423102" y="4183103"/>
                    </a:lnTo>
                    <a:lnTo>
                      <a:pt x="421750" y="4176578"/>
                    </a:lnTo>
                    <a:lnTo>
                      <a:pt x="417697" y="4170653"/>
                    </a:lnTo>
                    <a:lnTo>
                      <a:pt x="412818" y="4167638"/>
                    </a:lnTo>
                    <a:lnTo>
                      <a:pt x="406649" y="4166647"/>
                    </a:lnTo>
                    <a:close/>
                  </a:path>
                  <a:path w="5485765" h="4844415">
                    <a:moveTo>
                      <a:pt x="464912" y="4101109"/>
                    </a:moveTo>
                    <a:lnTo>
                      <a:pt x="459026" y="4107079"/>
                    </a:lnTo>
                    <a:lnTo>
                      <a:pt x="455323" y="4112764"/>
                    </a:lnTo>
                    <a:lnTo>
                      <a:pt x="453953" y="4119333"/>
                    </a:lnTo>
                    <a:lnTo>
                      <a:pt x="454791" y="4125666"/>
                    </a:lnTo>
                    <a:lnTo>
                      <a:pt x="457716" y="4130644"/>
                    </a:lnTo>
                    <a:lnTo>
                      <a:pt x="463723" y="4134562"/>
                    </a:lnTo>
                    <a:lnTo>
                      <a:pt x="470401" y="4135750"/>
                    </a:lnTo>
                    <a:lnTo>
                      <a:pt x="476956" y="4134385"/>
                    </a:lnTo>
                    <a:lnTo>
                      <a:pt x="482591" y="4130644"/>
                    </a:lnTo>
                    <a:lnTo>
                      <a:pt x="485887" y="4125445"/>
                    </a:lnTo>
                    <a:lnTo>
                      <a:pt x="486850" y="4119293"/>
                    </a:lnTo>
                    <a:lnTo>
                      <a:pt x="485356" y="4112926"/>
                    </a:lnTo>
                    <a:lnTo>
                      <a:pt x="481282" y="4107079"/>
                    </a:lnTo>
                    <a:lnTo>
                      <a:pt x="476045" y="4101842"/>
                    </a:lnTo>
                    <a:lnTo>
                      <a:pt x="464912" y="4101109"/>
                    </a:lnTo>
                    <a:close/>
                  </a:path>
                  <a:path w="5485765" h="4844415">
                    <a:moveTo>
                      <a:pt x="528507" y="4037535"/>
                    </a:moveTo>
                    <a:lnTo>
                      <a:pt x="522610" y="4043504"/>
                    </a:lnTo>
                    <a:lnTo>
                      <a:pt x="518908" y="4049190"/>
                    </a:lnTo>
                    <a:lnTo>
                      <a:pt x="517537" y="4055758"/>
                    </a:lnTo>
                    <a:lnTo>
                      <a:pt x="518376" y="4062092"/>
                    </a:lnTo>
                    <a:lnTo>
                      <a:pt x="521301" y="4067070"/>
                    </a:lnTo>
                    <a:lnTo>
                      <a:pt x="527307" y="4070988"/>
                    </a:lnTo>
                    <a:lnTo>
                      <a:pt x="533986" y="4072176"/>
                    </a:lnTo>
                    <a:lnTo>
                      <a:pt x="540541" y="4070811"/>
                    </a:lnTo>
                    <a:lnTo>
                      <a:pt x="546176" y="4067070"/>
                    </a:lnTo>
                    <a:lnTo>
                      <a:pt x="549472" y="4061871"/>
                    </a:lnTo>
                    <a:lnTo>
                      <a:pt x="550434" y="4055719"/>
                    </a:lnTo>
                    <a:lnTo>
                      <a:pt x="548940" y="4049352"/>
                    </a:lnTo>
                    <a:lnTo>
                      <a:pt x="544866" y="4043504"/>
                    </a:lnTo>
                    <a:lnTo>
                      <a:pt x="539630" y="4038268"/>
                    </a:lnTo>
                    <a:lnTo>
                      <a:pt x="528507" y="4037535"/>
                    </a:lnTo>
                    <a:close/>
                  </a:path>
                  <a:path w="5485765" h="4844415">
                    <a:moveTo>
                      <a:pt x="598064" y="3975191"/>
                    </a:moveTo>
                    <a:lnTo>
                      <a:pt x="592082" y="3975996"/>
                    </a:lnTo>
                    <a:lnTo>
                      <a:pt x="586562" y="3979511"/>
                    </a:lnTo>
                    <a:lnTo>
                      <a:pt x="582443" y="3985643"/>
                    </a:lnTo>
                    <a:lnTo>
                      <a:pt x="580994" y="3992276"/>
                    </a:lnTo>
                    <a:lnTo>
                      <a:pt x="581915" y="3998496"/>
                    </a:lnTo>
                    <a:lnTo>
                      <a:pt x="584907" y="4003391"/>
                    </a:lnTo>
                    <a:lnTo>
                      <a:pt x="590842" y="4007436"/>
                    </a:lnTo>
                    <a:lnTo>
                      <a:pt x="597438" y="4008732"/>
                    </a:lnTo>
                    <a:lnTo>
                      <a:pt x="604074" y="4007279"/>
                    </a:lnTo>
                    <a:lnTo>
                      <a:pt x="610127" y="4003077"/>
                    </a:lnTo>
                    <a:lnTo>
                      <a:pt x="613719" y="3997632"/>
                    </a:lnTo>
                    <a:lnTo>
                      <a:pt x="614517" y="3991648"/>
                    </a:lnTo>
                    <a:lnTo>
                      <a:pt x="612700" y="3985565"/>
                    </a:lnTo>
                    <a:lnTo>
                      <a:pt x="608451" y="3979826"/>
                    </a:lnTo>
                    <a:lnTo>
                      <a:pt x="603767" y="3976625"/>
                    </a:lnTo>
                    <a:lnTo>
                      <a:pt x="598064" y="3975191"/>
                    </a:lnTo>
                    <a:close/>
                  </a:path>
                  <a:path w="5485765" h="4844415">
                    <a:moveTo>
                      <a:pt x="663518" y="3909719"/>
                    </a:moveTo>
                    <a:lnTo>
                      <a:pt x="656683" y="3911373"/>
                    </a:lnTo>
                    <a:lnTo>
                      <a:pt x="650659" y="3915414"/>
                    </a:lnTo>
                    <a:lnTo>
                      <a:pt x="646344" y="3921716"/>
                    </a:lnTo>
                    <a:lnTo>
                      <a:pt x="644739" y="3928518"/>
                    </a:lnTo>
                    <a:lnTo>
                      <a:pt x="645557" y="3934870"/>
                    </a:lnTo>
                    <a:lnTo>
                      <a:pt x="648512" y="3939817"/>
                    </a:lnTo>
                    <a:lnTo>
                      <a:pt x="654490" y="3943810"/>
                    </a:lnTo>
                    <a:lnTo>
                      <a:pt x="661193" y="3944975"/>
                    </a:lnTo>
                    <a:lnTo>
                      <a:pt x="667986" y="3943352"/>
                    </a:lnTo>
                    <a:lnTo>
                      <a:pt x="674235" y="3938979"/>
                    </a:lnTo>
                    <a:lnTo>
                      <a:pt x="678325" y="3933009"/>
                    </a:lnTo>
                    <a:lnTo>
                      <a:pt x="679972" y="3926175"/>
                    </a:lnTo>
                    <a:lnTo>
                      <a:pt x="678960" y="3919302"/>
                    </a:lnTo>
                    <a:lnTo>
                      <a:pt x="675073" y="3913214"/>
                    </a:lnTo>
                    <a:lnTo>
                      <a:pt x="670027" y="3910362"/>
                    </a:lnTo>
                    <a:lnTo>
                      <a:pt x="663518" y="3909719"/>
                    </a:lnTo>
                    <a:close/>
                  </a:path>
                  <a:path w="5485765" h="4844415">
                    <a:moveTo>
                      <a:pt x="727112" y="3846144"/>
                    </a:moveTo>
                    <a:lnTo>
                      <a:pt x="720278" y="3847799"/>
                    </a:lnTo>
                    <a:lnTo>
                      <a:pt x="714254" y="3851839"/>
                    </a:lnTo>
                    <a:lnTo>
                      <a:pt x="709939" y="3858141"/>
                    </a:lnTo>
                    <a:lnTo>
                      <a:pt x="708334" y="3864944"/>
                    </a:lnTo>
                    <a:lnTo>
                      <a:pt x="709153" y="3871296"/>
                    </a:lnTo>
                    <a:lnTo>
                      <a:pt x="712107" y="3876243"/>
                    </a:lnTo>
                    <a:lnTo>
                      <a:pt x="718079" y="3880236"/>
                    </a:lnTo>
                    <a:lnTo>
                      <a:pt x="724779" y="3881401"/>
                    </a:lnTo>
                    <a:lnTo>
                      <a:pt x="731571" y="3879777"/>
                    </a:lnTo>
                    <a:lnTo>
                      <a:pt x="737820" y="3875405"/>
                    </a:lnTo>
                    <a:lnTo>
                      <a:pt x="741910" y="3869435"/>
                    </a:lnTo>
                    <a:lnTo>
                      <a:pt x="743557" y="3862601"/>
                    </a:lnTo>
                    <a:lnTo>
                      <a:pt x="742545" y="3855728"/>
                    </a:lnTo>
                    <a:lnTo>
                      <a:pt x="738658" y="3849640"/>
                    </a:lnTo>
                    <a:lnTo>
                      <a:pt x="733618" y="3846788"/>
                    </a:lnTo>
                    <a:lnTo>
                      <a:pt x="727112" y="3846144"/>
                    </a:lnTo>
                    <a:close/>
                  </a:path>
                  <a:path w="5485765" h="4844415">
                    <a:moveTo>
                      <a:pt x="790960" y="3782295"/>
                    </a:moveTo>
                    <a:lnTo>
                      <a:pt x="784159" y="3783915"/>
                    </a:lnTo>
                    <a:lnTo>
                      <a:pt x="777839" y="3788265"/>
                    </a:lnTo>
                    <a:lnTo>
                      <a:pt x="773524" y="3794567"/>
                    </a:lnTo>
                    <a:lnTo>
                      <a:pt x="771919" y="3801370"/>
                    </a:lnTo>
                    <a:lnTo>
                      <a:pt x="772737" y="3807721"/>
                    </a:lnTo>
                    <a:lnTo>
                      <a:pt x="775692" y="3812668"/>
                    </a:lnTo>
                    <a:lnTo>
                      <a:pt x="781664" y="3816661"/>
                    </a:lnTo>
                    <a:lnTo>
                      <a:pt x="788364" y="3817827"/>
                    </a:lnTo>
                    <a:lnTo>
                      <a:pt x="795156" y="3816203"/>
                    </a:lnTo>
                    <a:lnTo>
                      <a:pt x="801404" y="3811831"/>
                    </a:lnTo>
                    <a:lnTo>
                      <a:pt x="805790" y="3805551"/>
                    </a:lnTo>
                    <a:lnTo>
                      <a:pt x="807404" y="3798752"/>
                    </a:lnTo>
                    <a:lnTo>
                      <a:pt x="806228" y="3792050"/>
                    </a:lnTo>
                    <a:lnTo>
                      <a:pt x="802242" y="3786066"/>
                    </a:lnTo>
                    <a:lnTo>
                      <a:pt x="797301" y="3783110"/>
                    </a:lnTo>
                    <a:lnTo>
                      <a:pt x="790960" y="3782295"/>
                    </a:lnTo>
                    <a:close/>
                  </a:path>
                  <a:path w="5485765" h="4844415">
                    <a:moveTo>
                      <a:pt x="854779" y="3718499"/>
                    </a:moveTo>
                    <a:lnTo>
                      <a:pt x="848243" y="3719855"/>
                    </a:lnTo>
                    <a:lnTo>
                      <a:pt x="842262" y="3723853"/>
                    </a:lnTo>
                    <a:lnTo>
                      <a:pt x="838485" y="3729591"/>
                    </a:lnTo>
                    <a:lnTo>
                      <a:pt x="837596" y="3735662"/>
                    </a:lnTo>
                    <a:lnTo>
                      <a:pt x="839039" y="3741380"/>
                    </a:lnTo>
                    <a:lnTo>
                      <a:pt x="842262" y="3746057"/>
                    </a:lnTo>
                    <a:lnTo>
                      <a:pt x="847967" y="3750320"/>
                    </a:lnTo>
                    <a:lnTo>
                      <a:pt x="854044" y="3752118"/>
                    </a:lnTo>
                    <a:lnTo>
                      <a:pt x="860121" y="3751227"/>
                    </a:lnTo>
                    <a:lnTo>
                      <a:pt x="865827" y="3747419"/>
                    </a:lnTo>
                    <a:lnTo>
                      <a:pt x="869880" y="3741491"/>
                    </a:lnTo>
                    <a:lnTo>
                      <a:pt x="871231" y="3734955"/>
                    </a:lnTo>
                    <a:lnTo>
                      <a:pt x="869880" y="3728419"/>
                    </a:lnTo>
                    <a:lnTo>
                      <a:pt x="865827" y="3722492"/>
                    </a:lnTo>
                    <a:lnTo>
                      <a:pt x="860947" y="3719479"/>
                    </a:lnTo>
                    <a:lnTo>
                      <a:pt x="854779" y="3718499"/>
                    </a:lnTo>
                    <a:close/>
                  </a:path>
                  <a:path w="5485765" h="4844415">
                    <a:moveTo>
                      <a:pt x="918363" y="3654924"/>
                    </a:moveTo>
                    <a:lnTo>
                      <a:pt x="911827" y="3656281"/>
                    </a:lnTo>
                    <a:lnTo>
                      <a:pt x="905846" y="3660279"/>
                    </a:lnTo>
                    <a:lnTo>
                      <a:pt x="900610" y="3665516"/>
                    </a:lnTo>
                    <a:lnTo>
                      <a:pt x="900610" y="3677246"/>
                    </a:lnTo>
                    <a:lnTo>
                      <a:pt x="905846" y="3682483"/>
                    </a:lnTo>
                    <a:lnTo>
                      <a:pt x="911827" y="3686481"/>
                    </a:lnTo>
                    <a:lnTo>
                      <a:pt x="918363" y="3687837"/>
                    </a:lnTo>
                    <a:lnTo>
                      <a:pt x="924532" y="3686857"/>
                    </a:lnTo>
                    <a:lnTo>
                      <a:pt x="929412" y="3683844"/>
                    </a:lnTo>
                    <a:lnTo>
                      <a:pt x="933465" y="3677917"/>
                    </a:lnTo>
                    <a:lnTo>
                      <a:pt x="934816" y="3671381"/>
                    </a:lnTo>
                    <a:lnTo>
                      <a:pt x="933465" y="3664845"/>
                    </a:lnTo>
                    <a:lnTo>
                      <a:pt x="929412" y="3658917"/>
                    </a:lnTo>
                    <a:lnTo>
                      <a:pt x="924532" y="3655905"/>
                    </a:lnTo>
                    <a:lnTo>
                      <a:pt x="918363" y="3654924"/>
                    </a:lnTo>
                    <a:close/>
                  </a:path>
                  <a:path w="5485765" h="4844415">
                    <a:moveTo>
                      <a:pt x="981952" y="3591337"/>
                    </a:moveTo>
                    <a:lnTo>
                      <a:pt x="975417" y="3592663"/>
                    </a:lnTo>
                    <a:lnTo>
                      <a:pt x="969431" y="3596600"/>
                    </a:lnTo>
                    <a:lnTo>
                      <a:pt x="964194" y="3601837"/>
                    </a:lnTo>
                    <a:lnTo>
                      <a:pt x="964194" y="3613672"/>
                    </a:lnTo>
                    <a:lnTo>
                      <a:pt x="969431" y="3618909"/>
                    </a:lnTo>
                    <a:lnTo>
                      <a:pt x="975417" y="3622890"/>
                    </a:lnTo>
                    <a:lnTo>
                      <a:pt x="981952" y="3624211"/>
                    </a:lnTo>
                    <a:lnTo>
                      <a:pt x="988118" y="3623195"/>
                    </a:lnTo>
                    <a:lnTo>
                      <a:pt x="992996" y="3620165"/>
                    </a:lnTo>
                    <a:lnTo>
                      <a:pt x="997050" y="3614299"/>
                    </a:lnTo>
                    <a:lnTo>
                      <a:pt x="998401" y="3607794"/>
                    </a:lnTo>
                    <a:lnTo>
                      <a:pt x="997050" y="3601269"/>
                    </a:lnTo>
                    <a:lnTo>
                      <a:pt x="992996" y="3595343"/>
                    </a:lnTo>
                    <a:lnTo>
                      <a:pt x="988118" y="3592329"/>
                    </a:lnTo>
                    <a:lnTo>
                      <a:pt x="981952" y="3591337"/>
                    </a:lnTo>
                    <a:close/>
                  </a:path>
                  <a:path w="5485765" h="4844415">
                    <a:moveTo>
                      <a:pt x="1051397" y="3526532"/>
                    </a:moveTo>
                    <a:lnTo>
                      <a:pt x="1039561" y="3526532"/>
                    </a:lnTo>
                    <a:lnTo>
                      <a:pt x="1034325" y="3531769"/>
                    </a:lnTo>
                    <a:lnTo>
                      <a:pt x="1030343" y="3537764"/>
                    </a:lnTo>
                    <a:lnTo>
                      <a:pt x="1029023" y="3544298"/>
                    </a:lnTo>
                    <a:lnTo>
                      <a:pt x="1030039" y="3550459"/>
                    </a:lnTo>
                    <a:lnTo>
                      <a:pt x="1033068" y="3555334"/>
                    </a:lnTo>
                    <a:lnTo>
                      <a:pt x="1038935" y="3559399"/>
                    </a:lnTo>
                    <a:lnTo>
                      <a:pt x="1045440" y="3560754"/>
                    </a:lnTo>
                    <a:lnTo>
                      <a:pt x="1051964" y="3559399"/>
                    </a:lnTo>
                    <a:lnTo>
                      <a:pt x="1057890" y="3555334"/>
                    </a:lnTo>
                    <a:lnTo>
                      <a:pt x="1060905" y="3550459"/>
                    </a:lnTo>
                    <a:lnTo>
                      <a:pt x="1061896" y="3544298"/>
                    </a:lnTo>
                    <a:lnTo>
                      <a:pt x="1060571" y="3537764"/>
                    </a:lnTo>
                    <a:lnTo>
                      <a:pt x="1056633" y="3531769"/>
                    </a:lnTo>
                    <a:lnTo>
                      <a:pt x="1051397" y="3526532"/>
                    </a:lnTo>
                    <a:close/>
                  </a:path>
                  <a:path w="5485765" h="4844415">
                    <a:moveTo>
                      <a:pt x="1118008" y="3459921"/>
                    </a:moveTo>
                    <a:lnTo>
                      <a:pt x="1106173" y="3459921"/>
                    </a:lnTo>
                    <a:lnTo>
                      <a:pt x="1100936" y="3465158"/>
                    </a:lnTo>
                    <a:lnTo>
                      <a:pt x="1096955" y="3471152"/>
                    </a:lnTo>
                    <a:lnTo>
                      <a:pt x="1095634" y="3477687"/>
                    </a:lnTo>
                    <a:lnTo>
                      <a:pt x="1096650" y="3483848"/>
                    </a:lnTo>
                    <a:lnTo>
                      <a:pt x="1099679" y="3488723"/>
                    </a:lnTo>
                    <a:lnTo>
                      <a:pt x="1105546" y="3492788"/>
                    </a:lnTo>
                    <a:lnTo>
                      <a:pt x="1112051" y="3494143"/>
                    </a:lnTo>
                    <a:lnTo>
                      <a:pt x="1118576" y="3492788"/>
                    </a:lnTo>
                    <a:lnTo>
                      <a:pt x="1124502" y="3488723"/>
                    </a:lnTo>
                    <a:lnTo>
                      <a:pt x="1127516" y="3483848"/>
                    </a:lnTo>
                    <a:lnTo>
                      <a:pt x="1128508" y="3477687"/>
                    </a:lnTo>
                    <a:lnTo>
                      <a:pt x="1127182" y="3471152"/>
                    </a:lnTo>
                    <a:lnTo>
                      <a:pt x="1123245" y="3465158"/>
                    </a:lnTo>
                    <a:lnTo>
                      <a:pt x="1118008" y="3459921"/>
                    </a:lnTo>
                    <a:close/>
                  </a:path>
                  <a:path w="5485765" h="4844415">
                    <a:moveTo>
                      <a:pt x="1174696" y="3398546"/>
                    </a:moveTo>
                    <a:lnTo>
                      <a:pt x="1168202" y="3399845"/>
                    </a:lnTo>
                    <a:lnTo>
                      <a:pt x="1162416" y="3403678"/>
                    </a:lnTo>
                    <a:lnTo>
                      <a:pt x="1158066" y="3410024"/>
                    </a:lnTo>
                    <a:lnTo>
                      <a:pt x="1156446" y="3416822"/>
                    </a:lnTo>
                    <a:lnTo>
                      <a:pt x="1157261" y="3423149"/>
                    </a:lnTo>
                    <a:lnTo>
                      <a:pt x="1160216" y="3428081"/>
                    </a:lnTo>
                    <a:lnTo>
                      <a:pt x="1166201" y="3432089"/>
                    </a:lnTo>
                    <a:lnTo>
                      <a:pt x="1172902" y="3433279"/>
                    </a:lnTo>
                    <a:lnTo>
                      <a:pt x="1179702" y="3431660"/>
                    </a:lnTo>
                    <a:lnTo>
                      <a:pt x="1185981" y="3427244"/>
                    </a:lnTo>
                    <a:lnTo>
                      <a:pt x="1190030" y="3421275"/>
                    </a:lnTo>
                    <a:lnTo>
                      <a:pt x="1191663" y="3414453"/>
                    </a:lnTo>
                    <a:lnTo>
                      <a:pt x="1190665" y="3407611"/>
                    </a:lnTo>
                    <a:lnTo>
                      <a:pt x="1186819" y="3401583"/>
                    </a:lnTo>
                    <a:lnTo>
                      <a:pt x="1181150" y="3399289"/>
                    </a:lnTo>
                    <a:lnTo>
                      <a:pt x="1174696" y="3398546"/>
                    </a:lnTo>
                    <a:close/>
                  </a:path>
                  <a:path w="5485765" h="4844415">
                    <a:moveTo>
                      <a:pt x="1239095" y="3334226"/>
                    </a:moveTo>
                    <a:lnTo>
                      <a:pt x="1232292" y="3335815"/>
                    </a:lnTo>
                    <a:lnTo>
                      <a:pt x="1225990" y="3340104"/>
                    </a:lnTo>
                    <a:lnTo>
                      <a:pt x="1221640" y="3346406"/>
                    </a:lnTo>
                    <a:lnTo>
                      <a:pt x="1220020" y="3353209"/>
                    </a:lnTo>
                    <a:lnTo>
                      <a:pt x="1220835" y="3359560"/>
                    </a:lnTo>
                    <a:lnTo>
                      <a:pt x="1223790" y="3364507"/>
                    </a:lnTo>
                    <a:lnTo>
                      <a:pt x="1229775" y="3368500"/>
                    </a:lnTo>
                    <a:lnTo>
                      <a:pt x="1236476" y="3369665"/>
                    </a:lnTo>
                    <a:lnTo>
                      <a:pt x="1243276" y="3368042"/>
                    </a:lnTo>
                    <a:lnTo>
                      <a:pt x="1249555" y="3363669"/>
                    </a:lnTo>
                    <a:lnTo>
                      <a:pt x="1253928" y="3357436"/>
                    </a:lnTo>
                    <a:lnTo>
                      <a:pt x="1255551" y="3350643"/>
                    </a:lnTo>
                    <a:lnTo>
                      <a:pt x="1254386" y="3343948"/>
                    </a:lnTo>
                    <a:lnTo>
                      <a:pt x="1250393" y="3338009"/>
                    </a:lnTo>
                    <a:lnTo>
                      <a:pt x="1245446" y="3335052"/>
                    </a:lnTo>
                    <a:lnTo>
                      <a:pt x="1239095" y="3334226"/>
                    </a:lnTo>
                    <a:close/>
                  </a:path>
                  <a:path w="5485765" h="4844415">
                    <a:moveTo>
                      <a:pt x="1302669" y="3270599"/>
                    </a:moveTo>
                    <a:lnTo>
                      <a:pt x="1295866" y="3272224"/>
                    </a:lnTo>
                    <a:lnTo>
                      <a:pt x="1289564" y="3276530"/>
                    </a:lnTo>
                    <a:lnTo>
                      <a:pt x="1285524" y="3282567"/>
                    </a:lnTo>
                    <a:lnTo>
                      <a:pt x="1283869" y="3289399"/>
                    </a:lnTo>
                    <a:lnTo>
                      <a:pt x="1284512" y="3295898"/>
                    </a:lnTo>
                    <a:lnTo>
                      <a:pt x="1287365" y="3300933"/>
                    </a:lnTo>
                    <a:lnTo>
                      <a:pt x="1293452" y="3304838"/>
                    </a:lnTo>
                    <a:lnTo>
                      <a:pt x="1300326" y="3305856"/>
                    </a:lnTo>
                    <a:lnTo>
                      <a:pt x="1307159" y="3304203"/>
                    </a:lnTo>
                    <a:lnTo>
                      <a:pt x="1313129" y="3300095"/>
                    </a:lnTo>
                    <a:lnTo>
                      <a:pt x="1317502" y="3293860"/>
                    </a:lnTo>
                    <a:lnTo>
                      <a:pt x="1319125" y="3287056"/>
                    </a:lnTo>
                    <a:lnTo>
                      <a:pt x="1317960" y="3280330"/>
                    </a:lnTo>
                    <a:lnTo>
                      <a:pt x="1313967" y="3274330"/>
                    </a:lnTo>
                    <a:lnTo>
                      <a:pt x="1309020" y="3271390"/>
                    </a:lnTo>
                    <a:lnTo>
                      <a:pt x="1302669" y="3270599"/>
                    </a:lnTo>
                    <a:close/>
                  </a:path>
                  <a:path w="5485765" h="4844415">
                    <a:moveTo>
                      <a:pt x="1366505" y="3206763"/>
                    </a:moveTo>
                    <a:lnTo>
                      <a:pt x="1359970" y="3208120"/>
                    </a:lnTo>
                    <a:lnTo>
                      <a:pt x="1353976" y="3212118"/>
                    </a:lnTo>
                    <a:lnTo>
                      <a:pt x="1350456" y="3217590"/>
                    </a:lnTo>
                    <a:lnTo>
                      <a:pt x="1349538" y="3223691"/>
                    </a:lnTo>
                    <a:lnTo>
                      <a:pt x="1350839" y="3229556"/>
                    </a:lnTo>
                    <a:lnTo>
                      <a:pt x="1353976" y="3234322"/>
                    </a:lnTo>
                    <a:lnTo>
                      <a:pt x="1359794" y="3238496"/>
                    </a:lnTo>
                    <a:lnTo>
                      <a:pt x="1366034" y="3240147"/>
                    </a:lnTo>
                    <a:lnTo>
                      <a:pt x="1372136" y="3239226"/>
                    </a:lnTo>
                    <a:lnTo>
                      <a:pt x="1377541" y="3235683"/>
                    </a:lnTo>
                    <a:lnTo>
                      <a:pt x="1381606" y="3229756"/>
                    </a:lnTo>
                    <a:lnTo>
                      <a:pt x="1382961" y="3223220"/>
                    </a:lnTo>
                    <a:lnTo>
                      <a:pt x="1381606" y="3216684"/>
                    </a:lnTo>
                    <a:lnTo>
                      <a:pt x="1377541" y="3210756"/>
                    </a:lnTo>
                    <a:lnTo>
                      <a:pt x="1372666" y="3207743"/>
                    </a:lnTo>
                    <a:lnTo>
                      <a:pt x="1366505" y="3206763"/>
                    </a:lnTo>
                    <a:close/>
                  </a:path>
                  <a:path w="5485765" h="4844415">
                    <a:moveTo>
                      <a:pt x="1429608" y="3142718"/>
                    </a:moveTo>
                    <a:lnTo>
                      <a:pt x="1423368" y="3144369"/>
                    </a:lnTo>
                    <a:lnTo>
                      <a:pt x="1417550" y="3148544"/>
                    </a:lnTo>
                    <a:lnTo>
                      <a:pt x="1414428" y="3153309"/>
                    </a:lnTo>
                    <a:lnTo>
                      <a:pt x="1413151" y="3159174"/>
                    </a:lnTo>
                    <a:lnTo>
                      <a:pt x="1414074" y="3165275"/>
                    </a:lnTo>
                    <a:lnTo>
                      <a:pt x="1417550" y="3170747"/>
                    </a:lnTo>
                    <a:lnTo>
                      <a:pt x="1423545" y="3174745"/>
                    </a:lnTo>
                    <a:lnTo>
                      <a:pt x="1430079" y="3176102"/>
                    </a:lnTo>
                    <a:lnTo>
                      <a:pt x="1436241" y="3175122"/>
                    </a:lnTo>
                    <a:lnTo>
                      <a:pt x="1441116" y="3172109"/>
                    </a:lnTo>
                    <a:lnTo>
                      <a:pt x="1445181" y="3166182"/>
                    </a:lnTo>
                    <a:lnTo>
                      <a:pt x="1446536" y="3159646"/>
                    </a:lnTo>
                    <a:lnTo>
                      <a:pt x="1445181" y="3153109"/>
                    </a:lnTo>
                    <a:lnTo>
                      <a:pt x="1441116" y="3147182"/>
                    </a:lnTo>
                    <a:lnTo>
                      <a:pt x="1435710" y="3143639"/>
                    </a:lnTo>
                    <a:lnTo>
                      <a:pt x="1429608" y="3142718"/>
                    </a:lnTo>
                    <a:close/>
                  </a:path>
                  <a:path w="5485765" h="4844415">
                    <a:moveTo>
                      <a:pt x="1495984" y="3076342"/>
                    </a:moveTo>
                    <a:lnTo>
                      <a:pt x="1489714" y="3078023"/>
                    </a:lnTo>
                    <a:lnTo>
                      <a:pt x="1484162" y="3081932"/>
                    </a:lnTo>
                    <a:lnTo>
                      <a:pt x="1480774" y="3086963"/>
                    </a:lnTo>
                    <a:lnTo>
                      <a:pt x="1479527" y="3092798"/>
                    </a:lnTo>
                    <a:lnTo>
                      <a:pt x="1480597" y="3098752"/>
                    </a:lnTo>
                    <a:lnTo>
                      <a:pt x="1484162" y="3104136"/>
                    </a:lnTo>
                    <a:lnTo>
                      <a:pt x="1490068" y="3108222"/>
                    </a:lnTo>
                    <a:lnTo>
                      <a:pt x="1496455" y="3109726"/>
                    </a:lnTo>
                    <a:lnTo>
                      <a:pt x="1502587" y="3108775"/>
                    </a:lnTo>
                    <a:lnTo>
                      <a:pt x="1507727" y="3105497"/>
                    </a:lnTo>
                    <a:lnTo>
                      <a:pt x="1511527" y="3099835"/>
                    </a:lnTo>
                    <a:lnTo>
                      <a:pt x="1512911" y="3093270"/>
                    </a:lnTo>
                    <a:lnTo>
                      <a:pt x="1511704" y="3086586"/>
                    </a:lnTo>
                    <a:lnTo>
                      <a:pt x="1507727" y="3080571"/>
                    </a:lnTo>
                    <a:lnTo>
                      <a:pt x="1502233" y="3077116"/>
                    </a:lnTo>
                    <a:lnTo>
                      <a:pt x="1495984" y="3076342"/>
                    </a:lnTo>
                    <a:close/>
                  </a:path>
                  <a:path w="5485765" h="4844415">
                    <a:moveTo>
                      <a:pt x="1559728" y="3012598"/>
                    </a:moveTo>
                    <a:lnTo>
                      <a:pt x="1553863" y="3013874"/>
                    </a:lnTo>
                    <a:lnTo>
                      <a:pt x="1549097" y="3016996"/>
                    </a:lnTo>
                    <a:lnTo>
                      <a:pt x="1544923" y="3022814"/>
                    </a:lnTo>
                    <a:lnTo>
                      <a:pt x="1543272" y="3029054"/>
                    </a:lnTo>
                    <a:lnTo>
                      <a:pt x="1544193" y="3035156"/>
                    </a:lnTo>
                    <a:lnTo>
                      <a:pt x="1547736" y="3040562"/>
                    </a:lnTo>
                    <a:lnTo>
                      <a:pt x="1553663" y="3044627"/>
                    </a:lnTo>
                    <a:lnTo>
                      <a:pt x="1560199" y="3045982"/>
                    </a:lnTo>
                    <a:lnTo>
                      <a:pt x="1566735" y="3044627"/>
                    </a:lnTo>
                    <a:lnTo>
                      <a:pt x="1572663" y="3040562"/>
                    </a:lnTo>
                    <a:lnTo>
                      <a:pt x="1575676" y="3035687"/>
                    </a:lnTo>
                    <a:lnTo>
                      <a:pt x="1576656" y="3029525"/>
                    </a:lnTo>
                    <a:lnTo>
                      <a:pt x="1575299" y="3022991"/>
                    </a:lnTo>
                    <a:lnTo>
                      <a:pt x="1571301" y="3016996"/>
                    </a:lnTo>
                    <a:lnTo>
                      <a:pt x="1565829" y="3013520"/>
                    </a:lnTo>
                    <a:lnTo>
                      <a:pt x="1559728" y="3012598"/>
                    </a:lnTo>
                    <a:close/>
                  </a:path>
                  <a:path w="5485765" h="4844415">
                    <a:moveTo>
                      <a:pt x="1623302" y="2948984"/>
                    </a:moveTo>
                    <a:lnTo>
                      <a:pt x="1617437" y="2950285"/>
                    </a:lnTo>
                    <a:lnTo>
                      <a:pt x="1612672" y="2953422"/>
                    </a:lnTo>
                    <a:lnTo>
                      <a:pt x="1608497" y="2959225"/>
                    </a:lnTo>
                    <a:lnTo>
                      <a:pt x="1606846" y="2965441"/>
                    </a:lnTo>
                    <a:lnTo>
                      <a:pt x="1607767" y="2971538"/>
                    </a:lnTo>
                    <a:lnTo>
                      <a:pt x="1611310" y="2976988"/>
                    </a:lnTo>
                    <a:lnTo>
                      <a:pt x="1617237" y="2981053"/>
                    </a:lnTo>
                    <a:lnTo>
                      <a:pt x="1623773" y="2982408"/>
                    </a:lnTo>
                    <a:lnTo>
                      <a:pt x="1630310" y="2981053"/>
                    </a:lnTo>
                    <a:lnTo>
                      <a:pt x="1636237" y="2976988"/>
                    </a:lnTo>
                    <a:lnTo>
                      <a:pt x="1639250" y="2972113"/>
                    </a:lnTo>
                    <a:lnTo>
                      <a:pt x="1640230" y="2965951"/>
                    </a:lnTo>
                    <a:lnTo>
                      <a:pt x="1638873" y="2959417"/>
                    </a:lnTo>
                    <a:lnTo>
                      <a:pt x="1634875" y="2953422"/>
                    </a:lnTo>
                    <a:lnTo>
                      <a:pt x="1629403" y="2949902"/>
                    </a:lnTo>
                    <a:lnTo>
                      <a:pt x="1623302" y="2948984"/>
                    </a:lnTo>
                    <a:close/>
                  </a:path>
                  <a:path w="5485765" h="4844415">
                    <a:moveTo>
                      <a:pt x="1687623" y="2884664"/>
                    </a:moveTo>
                    <a:lnTo>
                      <a:pt x="1681851" y="2885871"/>
                    </a:lnTo>
                    <a:lnTo>
                      <a:pt x="1676246" y="2889848"/>
                    </a:lnTo>
                    <a:lnTo>
                      <a:pt x="1672071" y="2895651"/>
                    </a:lnTo>
                    <a:lnTo>
                      <a:pt x="1670420" y="2901866"/>
                    </a:lnTo>
                    <a:lnTo>
                      <a:pt x="1671341" y="2907964"/>
                    </a:lnTo>
                    <a:lnTo>
                      <a:pt x="1674884" y="2913413"/>
                    </a:lnTo>
                    <a:lnTo>
                      <a:pt x="1680812" y="2917478"/>
                    </a:lnTo>
                    <a:lnTo>
                      <a:pt x="1687348" y="2918833"/>
                    </a:lnTo>
                    <a:lnTo>
                      <a:pt x="1693884" y="2917478"/>
                    </a:lnTo>
                    <a:lnTo>
                      <a:pt x="1699811" y="2913413"/>
                    </a:lnTo>
                    <a:lnTo>
                      <a:pt x="1703663" y="2907699"/>
                    </a:lnTo>
                    <a:lnTo>
                      <a:pt x="1704550" y="2901631"/>
                    </a:lnTo>
                    <a:lnTo>
                      <a:pt x="1702727" y="2895563"/>
                    </a:lnTo>
                    <a:lnTo>
                      <a:pt x="1698450" y="2889848"/>
                    </a:lnTo>
                    <a:lnTo>
                      <a:pt x="1693257" y="2886048"/>
                    </a:lnTo>
                    <a:lnTo>
                      <a:pt x="1687623" y="2884664"/>
                    </a:lnTo>
                    <a:close/>
                  </a:path>
                  <a:path w="5485765" h="4844415">
                    <a:moveTo>
                      <a:pt x="1753344" y="2818942"/>
                    </a:moveTo>
                    <a:lnTo>
                      <a:pt x="1746829" y="2820851"/>
                    </a:lnTo>
                    <a:lnTo>
                      <a:pt x="1740658" y="2825331"/>
                    </a:lnTo>
                    <a:lnTo>
                      <a:pt x="1736486" y="2831192"/>
                    </a:lnTo>
                    <a:lnTo>
                      <a:pt x="1734544" y="2837729"/>
                    </a:lnTo>
                    <a:lnTo>
                      <a:pt x="1735135" y="2844169"/>
                    </a:lnTo>
                    <a:lnTo>
                      <a:pt x="1738563" y="2849735"/>
                    </a:lnTo>
                    <a:lnTo>
                      <a:pt x="1744651" y="2853639"/>
                    </a:lnTo>
                    <a:lnTo>
                      <a:pt x="1751524" y="2854657"/>
                    </a:lnTo>
                    <a:lnTo>
                      <a:pt x="1758358" y="2853004"/>
                    </a:lnTo>
                    <a:lnTo>
                      <a:pt x="1764328" y="2848897"/>
                    </a:lnTo>
                    <a:lnTo>
                      <a:pt x="1768686" y="2842678"/>
                    </a:lnTo>
                    <a:lnTo>
                      <a:pt x="1770285" y="2835910"/>
                    </a:lnTo>
                    <a:lnTo>
                      <a:pt x="1769115" y="2829220"/>
                    </a:lnTo>
                    <a:lnTo>
                      <a:pt x="1765166" y="2823237"/>
                    </a:lnTo>
                    <a:lnTo>
                      <a:pt x="1759643" y="2819705"/>
                    </a:lnTo>
                    <a:lnTo>
                      <a:pt x="1753344" y="2818942"/>
                    </a:lnTo>
                    <a:close/>
                  </a:path>
                  <a:path w="5485765" h="4844415">
                    <a:moveTo>
                      <a:pt x="1816931" y="2755368"/>
                    </a:moveTo>
                    <a:lnTo>
                      <a:pt x="1810447" y="2757276"/>
                    </a:lnTo>
                    <a:lnTo>
                      <a:pt x="1804337" y="2761757"/>
                    </a:lnTo>
                    <a:lnTo>
                      <a:pt x="1800119" y="2767617"/>
                    </a:lnTo>
                    <a:lnTo>
                      <a:pt x="1798170" y="2774155"/>
                    </a:lnTo>
                    <a:lnTo>
                      <a:pt x="1798755" y="2780595"/>
                    </a:lnTo>
                    <a:lnTo>
                      <a:pt x="1802137" y="2786160"/>
                    </a:lnTo>
                    <a:lnTo>
                      <a:pt x="1808225" y="2790065"/>
                    </a:lnTo>
                    <a:lnTo>
                      <a:pt x="1815098" y="2791083"/>
                    </a:lnTo>
                    <a:lnTo>
                      <a:pt x="1821932" y="2789430"/>
                    </a:lnTo>
                    <a:lnTo>
                      <a:pt x="1827902" y="2785322"/>
                    </a:lnTo>
                    <a:lnTo>
                      <a:pt x="1832260" y="2779089"/>
                    </a:lnTo>
                    <a:lnTo>
                      <a:pt x="1833859" y="2772296"/>
                    </a:lnTo>
                    <a:lnTo>
                      <a:pt x="1832689" y="2765601"/>
                    </a:lnTo>
                    <a:lnTo>
                      <a:pt x="1828740" y="2759662"/>
                    </a:lnTo>
                    <a:lnTo>
                      <a:pt x="1823218" y="2756131"/>
                    </a:lnTo>
                    <a:lnTo>
                      <a:pt x="1816931" y="2755368"/>
                    </a:lnTo>
                    <a:close/>
                  </a:path>
                  <a:path w="5485765" h="4844415">
                    <a:moveTo>
                      <a:pt x="1880505" y="2691794"/>
                    </a:moveTo>
                    <a:lnTo>
                      <a:pt x="1874021" y="2693702"/>
                    </a:lnTo>
                    <a:lnTo>
                      <a:pt x="1867911" y="2698183"/>
                    </a:lnTo>
                    <a:lnTo>
                      <a:pt x="1863694" y="2704043"/>
                    </a:lnTo>
                    <a:lnTo>
                      <a:pt x="1861745" y="2710581"/>
                    </a:lnTo>
                    <a:lnTo>
                      <a:pt x="1862329" y="2717021"/>
                    </a:lnTo>
                    <a:lnTo>
                      <a:pt x="1865711" y="2722586"/>
                    </a:lnTo>
                    <a:lnTo>
                      <a:pt x="1871799" y="2726491"/>
                    </a:lnTo>
                    <a:lnTo>
                      <a:pt x="1878672" y="2727509"/>
                    </a:lnTo>
                    <a:lnTo>
                      <a:pt x="1885506" y="2725856"/>
                    </a:lnTo>
                    <a:lnTo>
                      <a:pt x="1891476" y="2721748"/>
                    </a:lnTo>
                    <a:lnTo>
                      <a:pt x="1895834" y="2715515"/>
                    </a:lnTo>
                    <a:lnTo>
                      <a:pt x="1897433" y="2708722"/>
                    </a:lnTo>
                    <a:lnTo>
                      <a:pt x="1896263" y="2702027"/>
                    </a:lnTo>
                    <a:lnTo>
                      <a:pt x="1892314" y="2696088"/>
                    </a:lnTo>
                    <a:lnTo>
                      <a:pt x="1886793" y="2692557"/>
                    </a:lnTo>
                    <a:lnTo>
                      <a:pt x="1880505" y="2691794"/>
                    </a:lnTo>
                    <a:close/>
                  </a:path>
                  <a:path w="5485765" h="4844415">
                    <a:moveTo>
                      <a:pt x="1944066" y="2628181"/>
                    </a:moveTo>
                    <a:lnTo>
                      <a:pt x="1937817" y="2629861"/>
                    </a:lnTo>
                    <a:lnTo>
                      <a:pt x="1932323" y="2633771"/>
                    </a:lnTo>
                    <a:lnTo>
                      <a:pt x="1928346" y="2639376"/>
                    </a:lnTo>
                    <a:lnTo>
                      <a:pt x="1927139" y="2645148"/>
                    </a:lnTo>
                    <a:lnTo>
                      <a:pt x="1928523" y="2650782"/>
                    </a:lnTo>
                    <a:lnTo>
                      <a:pt x="1932323" y="2655975"/>
                    </a:lnTo>
                    <a:lnTo>
                      <a:pt x="1938038" y="2660252"/>
                    </a:lnTo>
                    <a:lnTo>
                      <a:pt x="1944106" y="2662076"/>
                    </a:lnTo>
                    <a:lnTo>
                      <a:pt x="1950174" y="2661189"/>
                    </a:lnTo>
                    <a:lnTo>
                      <a:pt x="1955888" y="2657336"/>
                    </a:lnTo>
                    <a:lnTo>
                      <a:pt x="1959644" y="2651674"/>
                    </a:lnTo>
                    <a:lnTo>
                      <a:pt x="1961033" y="2645108"/>
                    </a:lnTo>
                    <a:lnTo>
                      <a:pt x="1959850" y="2638425"/>
                    </a:lnTo>
                    <a:lnTo>
                      <a:pt x="1955888" y="2632409"/>
                    </a:lnTo>
                    <a:lnTo>
                      <a:pt x="1950336" y="2628955"/>
                    </a:lnTo>
                    <a:lnTo>
                      <a:pt x="1944066" y="2628181"/>
                    </a:lnTo>
                    <a:close/>
                  </a:path>
                  <a:path w="5485765" h="4844415">
                    <a:moveTo>
                      <a:pt x="2005585" y="2562551"/>
                    </a:moveTo>
                    <a:lnTo>
                      <a:pt x="1998682" y="2563579"/>
                    </a:lnTo>
                    <a:lnTo>
                      <a:pt x="1992860" y="2567159"/>
                    </a:lnTo>
                    <a:lnTo>
                      <a:pt x="1989742" y="2572519"/>
                    </a:lnTo>
                    <a:lnTo>
                      <a:pt x="1989129" y="2579008"/>
                    </a:lnTo>
                    <a:lnTo>
                      <a:pt x="1990930" y="2585673"/>
                    </a:lnTo>
                    <a:lnTo>
                      <a:pt x="1995059" y="2591563"/>
                    </a:lnTo>
                    <a:lnTo>
                      <a:pt x="2001273" y="2596001"/>
                    </a:lnTo>
                    <a:lnTo>
                      <a:pt x="2007929" y="2597768"/>
                    </a:lnTo>
                    <a:lnTo>
                      <a:pt x="2014250" y="2596983"/>
                    </a:lnTo>
                    <a:lnTo>
                      <a:pt x="2019462" y="2593762"/>
                    </a:lnTo>
                    <a:lnTo>
                      <a:pt x="2023146" y="2588043"/>
                    </a:lnTo>
                    <a:lnTo>
                      <a:pt x="2024346" y="2581312"/>
                    </a:lnTo>
                    <a:lnTo>
                      <a:pt x="2022894" y="2574365"/>
                    </a:lnTo>
                    <a:lnTo>
                      <a:pt x="2018625" y="2567997"/>
                    </a:lnTo>
                    <a:lnTo>
                      <a:pt x="2012566" y="2564037"/>
                    </a:lnTo>
                    <a:lnTo>
                      <a:pt x="2005585" y="2562551"/>
                    </a:lnTo>
                    <a:close/>
                  </a:path>
                  <a:path w="5485765" h="4844415">
                    <a:moveTo>
                      <a:pt x="2069172" y="2498977"/>
                    </a:moveTo>
                    <a:lnTo>
                      <a:pt x="2062301" y="2500005"/>
                    </a:lnTo>
                    <a:lnTo>
                      <a:pt x="2056539" y="2503585"/>
                    </a:lnTo>
                    <a:lnTo>
                      <a:pt x="2053361" y="2508901"/>
                    </a:lnTo>
                    <a:lnTo>
                      <a:pt x="2052716" y="2515394"/>
                    </a:lnTo>
                    <a:lnTo>
                      <a:pt x="2054506" y="2522084"/>
                    </a:lnTo>
                    <a:lnTo>
                      <a:pt x="2058633" y="2527989"/>
                    </a:lnTo>
                    <a:lnTo>
                      <a:pt x="2064847" y="2532427"/>
                    </a:lnTo>
                    <a:lnTo>
                      <a:pt x="2071503" y="2534194"/>
                    </a:lnTo>
                    <a:lnTo>
                      <a:pt x="2077824" y="2533409"/>
                    </a:lnTo>
                    <a:lnTo>
                      <a:pt x="2083037" y="2530188"/>
                    </a:lnTo>
                    <a:lnTo>
                      <a:pt x="2086765" y="2524468"/>
                    </a:lnTo>
                    <a:lnTo>
                      <a:pt x="2087959" y="2517738"/>
                    </a:lnTo>
                    <a:lnTo>
                      <a:pt x="2086483" y="2510791"/>
                    </a:lnTo>
                    <a:lnTo>
                      <a:pt x="2082199" y="2504423"/>
                    </a:lnTo>
                    <a:lnTo>
                      <a:pt x="2076142" y="2500463"/>
                    </a:lnTo>
                    <a:lnTo>
                      <a:pt x="2069172" y="2498977"/>
                    </a:lnTo>
                    <a:close/>
                  </a:path>
                  <a:path w="5485765" h="4844415">
                    <a:moveTo>
                      <a:pt x="2133139" y="2434931"/>
                    </a:moveTo>
                    <a:lnTo>
                      <a:pt x="2126670" y="2435576"/>
                    </a:lnTo>
                    <a:lnTo>
                      <a:pt x="2121370" y="2438754"/>
                    </a:lnTo>
                    <a:lnTo>
                      <a:pt x="2117465" y="2444781"/>
                    </a:lnTo>
                    <a:lnTo>
                      <a:pt x="2116447" y="2451624"/>
                    </a:lnTo>
                    <a:lnTo>
                      <a:pt x="2118100" y="2458446"/>
                    </a:lnTo>
                    <a:lnTo>
                      <a:pt x="2122208" y="2464414"/>
                    </a:lnTo>
                    <a:lnTo>
                      <a:pt x="2128487" y="2468831"/>
                    </a:lnTo>
                    <a:lnTo>
                      <a:pt x="2135286" y="2470450"/>
                    </a:lnTo>
                    <a:lnTo>
                      <a:pt x="2141988" y="2469260"/>
                    </a:lnTo>
                    <a:lnTo>
                      <a:pt x="2147972" y="2465252"/>
                    </a:lnTo>
                    <a:lnTo>
                      <a:pt x="2151193" y="2460055"/>
                    </a:lnTo>
                    <a:lnTo>
                      <a:pt x="2151978" y="2453758"/>
                    </a:lnTo>
                    <a:lnTo>
                      <a:pt x="2150211" y="2447107"/>
                    </a:lnTo>
                    <a:lnTo>
                      <a:pt x="2145773" y="2440849"/>
                    </a:lnTo>
                    <a:lnTo>
                      <a:pt x="2139824" y="2436722"/>
                    </a:lnTo>
                    <a:lnTo>
                      <a:pt x="2133139" y="2434931"/>
                    </a:lnTo>
                    <a:close/>
                  </a:path>
                  <a:path w="5485765" h="4844415">
                    <a:moveTo>
                      <a:pt x="22433" y="4684365"/>
                    </a:moveTo>
                    <a:lnTo>
                      <a:pt x="16141" y="4685169"/>
                    </a:lnTo>
                    <a:lnTo>
                      <a:pt x="10894" y="4688358"/>
                    </a:lnTo>
                    <a:lnTo>
                      <a:pt x="7211" y="4694109"/>
                    </a:lnTo>
                    <a:lnTo>
                      <a:pt x="5984" y="4700822"/>
                    </a:lnTo>
                    <a:lnTo>
                      <a:pt x="7212" y="4707534"/>
                    </a:lnTo>
                    <a:lnTo>
                      <a:pt x="10895" y="4713285"/>
                    </a:lnTo>
                    <a:lnTo>
                      <a:pt x="16695" y="4717049"/>
                    </a:lnTo>
                    <a:lnTo>
                      <a:pt x="22924" y="4717789"/>
                    </a:lnTo>
                    <a:lnTo>
                      <a:pt x="29031" y="4715936"/>
                    </a:lnTo>
                    <a:lnTo>
                      <a:pt x="34462" y="4711923"/>
                    </a:lnTo>
                    <a:lnTo>
                      <a:pt x="37961" y="4706996"/>
                    </a:lnTo>
                    <a:lnTo>
                      <a:pt x="39373" y="4701332"/>
                    </a:lnTo>
                    <a:lnTo>
                      <a:pt x="38329" y="4695413"/>
                    </a:lnTo>
                    <a:lnTo>
                      <a:pt x="34462" y="4689720"/>
                    </a:lnTo>
                    <a:lnTo>
                      <a:pt x="28847" y="4685898"/>
                    </a:lnTo>
                    <a:lnTo>
                      <a:pt x="22433" y="4684365"/>
                    </a:lnTo>
                    <a:close/>
                  </a:path>
                  <a:path w="5485765" h="4844415">
                    <a:moveTo>
                      <a:pt x="86018" y="4620791"/>
                    </a:moveTo>
                    <a:lnTo>
                      <a:pt x="79728" y="4621594"/>
                    </a:lnTo>
                    <a:lnTo>
                      <a:pt x="74482" y="4624784"/>
                    </a:lnTo>
                    <a:lnTo>
                      <a:pt x="70799" y="4630534"/>
                    </a:lnTo>
                    <a:lnTo>
                      <a:pt x="69571" y="4637247"/>
                    </a:lnTo>
                    <a:lnTo>
                      <a:pt x="70799" y="4643960"/>
                    </a:lnTo>
                    <a:lnTo>
                      <a:pt x="74482" y="4649711"/>
                    </a:lnTo>
                    <a:lnTo>
                      <a:pt x="79729" y="4652900"/>
                    </a:lnTo>
                    <a:lnTo>
                      <a:pt x="86019" y="4653704"/>
                    </a:lnTo>
                    <a:lnTo>
                      <a:pt x="92431" y="4652170"/>
                    </a:lnTo>
                    <a:lnTo>
                      <a:pt x="98046" y="4648349"/>
                    </a:lnTo>
                    <a:lnTo>
                      <a:pt x="103942" y="4642484"/>
                    </a:lnTo>
                    <a:lnTo>
                      <a:pt x="103942" y="4632011"/>
                    </a:lnTo>
                    <a:lnTo>
                      <a:pt x="98046" y="4626145"/>
                    </a:lnTo>
                    <a:lnTo>
                      <a:pt x="92431" y="4622324"/>
                    </a:lnTo>
                    <a:lnTo>
                      <a:pt x="86018" y="4620791"/>
                    </a:lnTo>
                    <a:close/>
                  </a:path>
                  <a:path w="5485765" h="4844415">
                    <a:moveTo>
                      <a:pt x="151708" y="4555122"/>
                    </a:moveTo>
                    <a:lnTo>
                      <a:pt x="145089" y="4556250"/>
                    </a:lnTo>
                    <a:lnTo>
                      <a:pt x="138945" y="4560372"/>
                    </a:lnTo>
                    <a:lnTo>
                      <a:pt x="134946" y="4566428"/>
                    </a:lnTo>
                    <a:lnTo>
                      <a:pt x="133452" y="4573398"/>
                    </a:lnTo>
                    <a:lnTo>
                      <a:pt x="134494" y="4580270"/>
                    </a:lnTo>
                    <a:lnTo>
                      <a:pt x="138107" y="4586032"/>
                    </a:lnTo>
                    <a:lnTo>
                      <a:pt x="143425" y="4589210"/>
                    </a:lnTo>
                    <a:lnTo>
                      <a:pt x="149902" y="4589855"/>
                    </a:lnTo>
                    <a:lnTo>
                      <a:pt x="156584" y="4588064"/>
                    </a:lnTo>
                    <a:lnTo>
                      <a:pt x="162521" y="4583937"/>
                    </a:lnTo>
                    <a:lnTo>
                      <a:pt x="166923" y="4577679"/>
                    </a:lnTo>
                    <a:lnTo>
                      <a:pt x="168681" y="4571029"/>
                    </a:lnTo>
                    <a:lnTo>
                      <a:pt x="167895" y="4564731"/>
                    </a:lnTo>
                    <a:lnTo>
                      <a:pt x="164668" y="4559534"/>
                    </a:lnTo>
                    <a:lnTo>
                      <a:pt x="158376" y="4556410"/>
                    </a:lnTo>
                    <a:lnTo>
                      <a:pt x="151708" y="4555122"/>
                    </a:lnTo>
                    <a:close/>
                  </a:path>
                  <a:path w="5485765" h="4844415">
                    <a:moveTo>
                      <a:pt x="215657" y="4491155"/>
                    </a:moveTo>
                    <a:lnTo>
                      <a:pt x="208783" y="4492558"/>
                    </a:lnTo>
                    <a:lnTo>
                      <a:pt x="202865" y="4496483"/>
                    </a:lnTo>
                    <a:lnTo>
                      <a:pt x="198600" y="4502766"/>
                    </a:lnTo>
                    <a:lnTo>
                      <a:pt x="197010" y="4509824"/>
                    </a:lnTo>
                    <a:lnTo>
                      <a:pt x="198051" y="4516706"/>
                    </a:lnTo>
                    <a:lnTo>
                      <a:pt x="201681" y="4522458"/>
                    </a:lnTo>
                    <a:lnTo>
                      <a:pt x="206978" y="4525646"/>
                    </a:lnTo>
                    <a:lnTo>
                      <a:pt x="213455" y="4526281"/>
                    </a:lnTo>
                    <a:lnTo>
                      <a:pt x="220232" y="4524402"/>
                    </a:lnTo>
                    <a:lnTo>
                      <a:pt x="226430" y="4520049"/>
                    </a:lnTo>
                    <a:lnTo>
                      <a:pt x="230419" y="4514238"/>
                    </a:lnTo>
                    <a:lnTo>
                      <a:pt x="232105" y="4507651"/>
                    </a:lnTo>
                    <a:lnTo>
                      <a:pt x="231410" y="4501241"/>
                    </a:lnTo>
                    <a:lnTo>
                      <a:pt x="228252" y="4495960"/>
                    </a:lnTo>
                    <a:lnTo>
                      <a:pt x="222481" y="4492286"/>
                    </a:lnTo>
                    <a:lnTo>
                      <a:pt x="215657" y="4491155"/>
                    </a:lnTo>
                    <a:close/>
                  </a:path>
                  <a:path w="5485765" h="4844415">
                    <a:moveTo>
                      <a:pt x="279145" y="4427699"/>
                    </a:moveTo>
                    <a:lnTo>
                      <a:pt x="272164" y="4429204"/>
                    </a:lnTo>
                    <a:lnTo>
                      <a:pt x="266114" y="4433224"/>
                    </a:lnTo>
                    <a:lnTo>
                      <a:pt x="261824" y="4439545"/>
                    </a:lnTo>
                    <a:lnTo>
                      <a:pt x="260363" y="4446486"/>
                    </a:lnTo>
                    <a:lnTo>
                      <a:pt x="261571" y="4453210"/>
                    </a:lnTo>
                    <a:lnTo>
                      <a:pt x="265287" y="4458884"/>
                    </a:lnTo>
                    <a:lnTo>
                      <a:pt x="270502" y="4462106"/>
                    </a:lnTo>
                    <a:lnTo>
                      <a:pt x="276813" y="4462903"/>
                    </a:lnTo>
                    <a:lnTo>
                      <a:pt x="283462" y="4461166"/>
                    </a:lnTo>
                    <a:lnTo>
                      <a:pt x="289690" y="4456789"/>
                    </a:lnTo>
                    <a:lnTo>
                      <a:pt x="293800" y="4450840"/>
                    </a:lnTo>
                    <a:lnTo>
                      <a:pt x="295591" y="4444155"/>
                    </a:lnTo>
                    <a:lnTo>
                      <a:pt x="294967" y="4437686"/>
                    </a:lnTo>
                    <a:lnTo>
                      <a:pt x="291837" y="4432386"/>
                    </a:lnTo>
                    <a:lnTo>
                      <a:pt x="286040" y="4428746"/>
                    </a:lnTo>
                    <a:lnTo>
                      <a:pt x="279145" y="4427699"/>
                    </a:lnTo>
                    <a:close/>
                  </a:path>
                  <a:path w="5485765" h="4844415">
                    <a:moveTo>
                      <a:pt x="342984" y="4363837"/>
                    </a:moveTo>
                    <a:lnTo>
                      <a:pt x="336275" y="4365054"/>
                    </a:lnTo>
                    <a:lnTo>
                      <a:pt x="330547" y="4368707"/>
                    </a:lnTo>
                    <a:lnTo>
                      <a:pt x="326791" y="4374526"/>
                    </a:lnTo>
                    <a:lnTo>
                      <a:pt x="326045" y="4380777"/>
                    </a:lnTo>
                    <a:lnTo>
                      <a:pt x="327877" y="4386911"/>
                    </a:lnTo>
                    <a:lnTo>
                      <a:pt x="331856" y="4392377"/>
                    </a:lnTo>
                    <a:lnTo>
                      <a:pt x="336804" y="4395853"/>
                    </a:lnTo>
                    <a:lnTo>
                      <a:pt x="342490" y="4397247"/>
                    </a:lnTo>
                    <a:lnTo>
                      <a:pt x="348423" y="4396206"/>
                    </a:lnTo>
                    <a:lnTo>
                      <a:pt x="354113" y="4392377"/>
                    </a:lnTo>
                    <a:lnTo>
                      <a:pt x="357906" y="4386734"/>
                    </a:lnTo>
                    <a:lnTo>
                      <a:pt x="359429" y="4380306"/>
                    </a:lnTo>
                    <a:lnTo>
                      <a:pt x="358621" y="4373996"/>
                    </a:lnTo>
                    <a:lnTo>
                      <a:pt x="355422" y="4368707"/>
                    </a:lnTo>
                    <a:lnTo>
                      <a:pt x="349694" y="4365054"/>
                    </a:lnTo>
                    <a:lnTo>
                      <a:pt x="342984" y="4363837"/>
                    </a:lnTo>
                    <a:close/>
                  </a:path>
                  <a:path w="5485765" h="4844415">
                    <a:moveTo>
                      <a:pt x="409839" y="4296989"/>
                    </a:moveTo>
                    <a:lnTo>
                      <a:pt x="403160" y="4298178"/>
                    </a:lnTo>
                    <a:lnTo>
                      <a:pt x="397159" y="4302095"/>
                    </a:lnTo>
                    <a:lnTo>
                      <a:pt x="393955" y="4307383"/>
                    </a:lnTo>
                    <a:lnTo>
                      <a:pt x="393147" y="4313682"/>
                    </a:lnTo>
                    <a:lnTo>
                      <a:pt x="394673" y="4320079"/>
                    </a:lnTo>
                    <a:lnTo>
                      <a:pt x="398468" y="4325661"/>
                    </a:lnTo>
                    <a:lnTo>
                      <a:pt x="404354" y="4331631"/>
                    </a:lnTo>
                    <a:lnTo>
                      <a:pt x="414838" y="4331631"/>
                    </a:lnTo>
                    <a:lnTo>
                      <a:pt x="420724" y="4325661"/>
                    </a:lnTo>
                    <a:lnTo>
                      <a:pt x="424798" y="4319813"/>
                    </a:lnTo>
                    <a:lnTo>
                      <a:pt x="426292" y="4313446"/>
                    </a:lnTo>
                    <a:lnTo>
                      <a:pt x="425330" y="4307294"/>
                    </a:lnTo>
                    <a:lnTo>
                      <a:pt x="422033" y="4302095"/>
                    </a:lnTo>
                    <a:lnTo>
                      <a:pt x="416397" y="4298354"/>
                    </a:lnTo>
                    <a:lnTo>
                      <a:pt x="409839" y="4296989"/>
                    </a:lnTo>
                    <a:close/>
                  </a:path>
                  <a:path w="5485765" h="4844415">
                    <a:moveTo>
                      <a:pt x="473428" y="4233415"/>
                    </a:moveTo>
                    <a:lnTo>
                      <a:pt x="466749" y="4234603"/>
                    </a:lnTo>
                    <a:lnTo>
                      <a:pt x="460743" y="4238521"/>
                    </a:lnTo>
                    <a:lnTo>
                      <a:pt x="457818" y="4243499"/>
                    </a:lnTo>
                    <a:lnTo>
                      <a:pt x="456979" y="4249832"/>
                    </a:lnTo>
                    <a:lnTo>
                      <a:pt x="458350" y="4256401"/>
                    </a:lnTo>
                    <a:lnTo>
                      <a:pt x="462053" y="4262086"/>
                    </a:lnTo>
                    <a:lnTo>
                      <a:pt x="467949" y="4268056"/>
                    </a:lnTo>
                    <a:lnTo>
                      <a:pt x="479072" y="4267323"/>
                    </a:lnTo>
                    <a:lnTo>
                      <a:pt x="484309" y="4262086"/>
                    </a:lnTo>
                    <a:lnTo>
                      <a:pt x="488382" y="4256239"/>
                    </a:lnTo>
                    <a:lnTo>
                      <a:pt x="489877" y="4249872"/>
                    </a:lnTo>
                    <a:lnTo>
                      <a:pt x="488914" y="4243720"/>
                    </a:lnTo>
                    <a:lnTo>
                      <a:pt x="485618" y="4238521"/>
                    </a:lnTo>
                    <a:lnTo>
                      <a:pt x="479983" y="4234780"/>
                    </a:lnTo>
                    <a:lnTo>
                      <a:pt x="473428" y="4233415"/>
                    </a:lnTo>
                    <a:close/>
                  </a:path>
                  <a:path w="5485765" h="4844415">
                    <a:moveTo>
                      <a:pt x="537176" y="4169645"/>
                    </a:moveTo>
                    <a:lnTo>
                      <a:pt x="530886" y="4170455"/>
                    </a:lnTo>
                    <a:lnTo>
                      <a:pt x="525637" y="4173690"/>
                    </a:lnTo>
                    <a:lnTo>
                      <a:pt x="521955" y="4179395"/>
                    </a:lnTo>
                    <a:lnTo>
                      <a:pt x="520728" y="4186101"/>
                    </a:lnTo>
                    <a:lnTo>
                      <a:pt x="521955" y="4192808"/>
                    </a:lnTo>
                    <a:lnTo>
                      <a:pt x="525637" y="4198512"/>
                    </a:lnTo>
                    <a:lnTo>
                      <a:pt x="530886" y="4201748"/>
                    </a:lnTo>
                    <a:lnTo>
                      <a:pt x="537176" y="4202558"/>
                    </a:lnTo>
                    <a:lnTo>
                      <a:pt x="543588" y="4201031"/>
                    </a:lnTo>
                    <a:lnTo>
                      <a:pt x="549203" y="4197255"/>
                    </a:lnTo>
                    <a:lnTo>
                      <a:pt x="555099" y="4191286"/>
                    </a:lnTo>
                    <a:lnTo>
                      <a:pt x="555099" y="4180812"/>
                    </a:lnTo>
                    <a:lnTo>
                      <a:pt x="549203" y="4174947"/>
                    </a:lnTo>
                    <a:lnTo>
                      <a:pt x="543588" y="4171172"/>
                    </a:lnTo>
                    <a:lnTo>
                      <a:pt x="537176" y="4169645"/>
                    </a:lnTo>
                    <a:close/>
                  </a:path>
                  <a:path w="5485765" h="4844415">
                    <a:moveTo>
                      <a:pt x="600766" y="4106071"/>
                    </a:moveTo>
                    <a:lnTo>
                      <a:pt x="594473" y="4106881"/>
                    </a:lnTo>
                    <a:lnTo>
                      <a:pt x="589222" y="4110116"/>
                    </a:lnTo>
                    <a:lnTo>
                      <a:pt x="585540" y="4115821"/>
                    </a:lnTo>
                    <a:lnTo>
                      <a:pt x="584312" y="4122527"/>
                    </a:lnTo>
                    <a:lnTo>
                      <a:pt x="585540" y="4129233"/>
                    </a:lnTo>
                    <a:lnTo>
                      <a:pt x="589222" y="4134938"/>
                    </a:lnTo>
                    <a:lnTo>
                      <a:pt x="594473" y="4138129"/>
                    </a:lnTo>
                    <a:lnTo>
                      <a:pt x="600766" y="4138944"/>
                    </a:lnTo>
                    <a:lnTo>
                      <a:pt x="607182" y="4137442"/>
                    </a:lnTo>
                    <a:lnTo>
                      <a:pt x="612798" y="4133681"/>
                    </a:lnTo>
                    <a:lnTo>
                      <a:pt x="618684" y="4127711"/>
                    </a:lnTo>
                    <a:lnTo>
                      <a:pt x="618684" y="4117238"/>
                    </a:lnTo>
                    <a:lnTo>
                      <a:pt x="612798" y="4111373"/>
                    </a:lnTo>
                    <a:lnTo>
                      <a:pt x="607182" y="4107597"/>
                    </a:lnTo>
                    <a:lnTo>
                      <a:pt x="600766" y="4106071"/>
                    </a:lnTo>
                    <a:close/>
                  </a:path>
                  <a:path w="5485765" h="4844415">
                    <a:moveTo>
                      <a:pt x="664840" y="4041973"/>
                    </a:moveTo>
                    <a:lnTo>
                      <a:pt x="658714" y="4042629"/>
                    </a:lnTo>
                    <a:lnTo>
                      <a:pt x="653173" y="4046123"/>
                    </a:lnTo>
                    <a:lnTo>
                      <a:pt x="649075" y="4052276"/>
                    </a:lnTo>
                    <a:lnTo>
                      <a:pt x="647769" y="4059058"/>
                    </a:lnTo>
                    <a:lnTo>
                      <a:pt x="649079" y="4065682"/>
                    </a:lnTo>
                    <a:lnTo>
                      <a:pt x="652827" y="4071364"/>
                    </a:lnTo>
                    <a:lnTo>
                      <a:pt x="658011" y="4074622"/>
                    </a:lnTo>
                    <a:lnTo>
                      <a:pt x="664221" y="4075514"/>
                    </a:lnTo>
                    <a:lnTo>
                      <a:pt x="670712" y="4073912"/>
                    </a:lnTo>
                    <a:lnTo>
                      <a:pt x="676738" y="4069688"/>
                    </a:lnTo>
                    <a:lnTo>
                      <a:pt x="680352" y="4064265"/>
                    </a:lnTo>
                    <a:lnTo>
                      <a:pt x="681293" y="4058429"/>
                    </a:lnTo>
                    <a:lnTo>
                      <a:pt x="679868" y="4052751"/>
                    </a:lnTo>
                    <a:lnTo>
                      <a:pt x="676382" y="4047799"/>
                    </a:lnTo>
                    <a:lnTo>
                      <a:pt x="670935" y="4043810"/>
                    </a:lnTo>
                    <a:lnTo>
                      <a:pt x="664840" y="4041973"/>
                    </a:lnTo>
                    <a:close/>
                  </a:path>
                  <a:path w="5485765" h="4844415">
                    <a:moveTo>
                      <a:pt x="730302" y="3976500"/>
                    </a:moveTo>
                    <a:lnTo>
                      <a:pt x="723325" y="3978006"/>
                    </a:lnTo>
                    <a:lnTo>
                      <a:pt x="717281" y="3982025"/>
                    </a:lnTo>
                    <a:lnTo>
                      <a:pt x="712987" y="3988348"/>
                    </a:lnTo>
                    <a:lnTo>
                      <a:pt x="711525" y="3995300"/>
                    </a:lnTo>
                    <a:lnTo>
                      <a:pt x="712732" y="4002056"/>
                    </a:lnTo>
                    <a:lnTo>
                      <a:pt x="716443" y="4007790"/>
                    </a:lnTo>
                    <a:lnTo>
                      <a:pt x="721659" y="4010996"/>
                    </a:lnTo>
                    <a:lnTo>
                      <a:pt x="727970" y="4011757"/>
                    </a:lnTo>
                    <a:lnTo>
                      <a:pt x="734618" y="4009984"/>
                    </a:lnTo>
                    <a:lnTo>
                      <a:pt x="740847" y="4005590"/>
                    </a:lnTo>
                    <a:lnTo>
                      <a:pt x="744957" y="3999642"/>
                    </a:lnTo>
                    <a:lnTo>
                      <a:pt x="746747" y="3992957"/>
                    </a:lnTo>
                    <a:lnTo>
                      <a:pt x="746124" y="3986488"/>
                    </a:lnTo>
                    <a:lnTo>
                      <a:pt x="742994" y="3981187"/>
                    </a:lnTo>
                    <a:lnTo>
                      <a:pt x="737197" y="3977548"/>
                    </a:lnTo>
                    <a:lnTo>
                      <a:pt x="730302" y="3976500"/>
                    </a:lnTo>
                    <a:close/>
                  </a:path>
                  <a:path w="5485765" h="4844415">
                    <a:moveTo>
                      <a:pt x="793887" y="3912926"/>
                    </a:moveTo>
                    <a:lnTo>
                      <a:pt x="786910" y="3914432"/>
                    </a:lnTo>
                    <a:lnTo>
                      <a:pt x="780866" y="3918451"/>
                    </a:lnTo>
                    <a:lnTo>
                      <a:pt x="776571" y="3924773"/>
                    </a:lnTo>
                    <a:lnTo>
                      <a:pt x="775109" y="3931713"/>
                    </a:lnTo>
                    <a:lnTo>
                      <a:pt x="776316" y="3938437"/>
                    </a:lnTo>
                    <a:lnTo>
                      <a:pt x="780028" y="3944111"/>
                    </a:lnTo>
                    <a:lnTo>
                      <a:pt x="785243" y="3947377"/>
                    </a:lnTo>
                    <a:lnTo>
                      <a:pt x="791554" y="3948169"/>
                    </a:lnTo>
                    <a:lnTo>
                      <a:pt x="798203" y="3946409"/>
                    </a:lnTo>
                    <a:lnTo>
                      <a:pt x="804431" y="3942016"/>
                    </a:lnTo>
                    <a:lnTo>
                      <a:pt x="808543" y="3936068"/>
                    </a:lnTo>
                    <a:lnTo>
                      <a:pt x="810336" y="3929383"/>
                    </a:lnTo>
                    <a:lnTo>
                      <a:pt x="809713" y="3922914"/>
                    </a:lnTo>
                    <a:lnTo>
                      <a:pt x="806578" y="3917613"/>
                    </a:lnTo>
                    <a:lnTo>
                      <a:pt x="800782" y="3913973"/>
                    </a:lnTo>
                    <a:lnTo>
                      <a:pt x="793887" y="3912926"/>
                    </a:lnTo>
                    <a:close/>
                  </a:path>
                  <a:path w="5485765" h="4844415">
                    <a:moveTo>
                      <a:pt x="857735" y="3849077"/>
                    </a:moveTo>
                    <a:lnTo>
                      <a:pt x="850791" y="3850548"/>
                    </a:lnTo>
                    <a:lnTo>
                      <a:pt x="844451" y="3854877"/>
                    </a:lnTo>
                    <a:lnTo>
                      <a:pt x="840156" y="3861198"/>
                    </a:lnTo>
                    <a:lnTo>
                      <a:pt x="838694" y="3868139"/>
                    </a:lnTo>
                    <a:lnTo>
                      <a:pt x="839901" y="3874863"/>
                    </a:lnTo>
                    <a:lnTo>
                      <a:pt x="843613" y="3880537"/>
                    </a:lnTo>
                    <a:lnTo>
                      <a:pt x="848832" y="3883803"/>
                    </a:lnTo>
                    <a:lnTo>
                      <a:pt x="855143" y="3884595"/>
                    </a:lnTo>
                    <a:lnTo>
                      <a:pt x="861789" y="3882834"/>
                    </a:lnTo>
                    <a:lnTo>
                      <a:pt x="868016" y="3878442"/>
                    </a:lnTo>
                    <a:lnTo>
                      <a:pt x="872424" y="3872184"/>
                    </a:lnTo>
                    <a:lnTo>
                      <a:pt x="874184" y="3865533"/>
                    </a:lnTo>
                    <a:lnTo>
                      <a:pt x="873396" y="3859236"/>
                    </a:lnTo>
                    <a:lnTo>
                      <a:pt x="870163" y="3854039"/>
                    </a:lnTo>
                    <a:lnTo>
                      <a:pt x="864465" y="3850296"/>
                    </a:lnTo>
                    <a:lnTo>
                      <a:pt x="857735" y="3849077"/>
                    </a:lnTo>
                    <a:close/>
                  </a:path>
                  <a:path w="5485765" h="4844415">
                    <a:moveTo>
                      <a:pt x="921558" y="3785280"/>
                    </a:moveTo>
                    <a:lnTo>
                      <a:pt x="914879" y="3786488"/>
                    </a:lnTo>
                    <a:lnTo>
                      <a:pt x="908873" y="3790465"/>
                    </a:lnTo>
                    <a:lnTo>
                      <a:pt x="905117" y="3796223"/>
                    </a:lnTo>
                    <a:lnTo>
                      <a:pt x="904371" y="3802444"/>
                    </a:lnTo>
                    <a:lnTo>
                      <a:pt x="906203" y="3808566"/>
                    </a:lnTo>
                    <a:lnTo>
                      <a:pt x="910182" y="3814030"/>
                    </a:lnTo>
                    <a:lnTo>
                      <a:pt x="915136" y="3817506"/>
                    </a:lnTo>
                    <a:lnTo>
                      <a:pt x="920823" y="3818900"/>
                    </a:lnTo>
                    <a:lnTo>
                      <a:pt x="926755" y="3817859"/>
                    </a:lnTo>
                    <a:lnTo>
                      <a:pt x="932438" y="3814030"/>
                    </a:lnTo>
                    <a:lnTo>
                      <a:pt x="936512" y="3808124"/>
                    </a:lnTo>
                    <a:lnTo>
                      <a:pt x="938006" y="3801737"/>
                    </a:lnTo>
                    <a:lnTo>
                      <a:pt x="937044" y="3795605"/>
                    </a:lnTo>
                    <a:lnTo>
                      <a:pt x="933748" y="3790465"/>
                    </a:lnTo>
                    <a:lnTo>
                      <a:pt x="928113" y="3786665"/>
                    </a:lnTo>
                    <a:lnTo>
                      <a:pt x="921558" y="3785280"/>
                    </a:lnTo>
                    <a:close/>
                  </a:path>
                  <a:path w="5485765" h="4844415">
                    <a:moveTo>
                      <a:pt x="985142" y="3721706"/>
                    </a:moveTo>
                    <a:lnTo>
                      <a:pt x="978464" y="3722914"/>
                    </a:lnTo>
                    <a:lnTo>
                      <a:pt x="972458" y="3726890"/>
                    </a:lnTo>
                    <a:lnTo>
                      <a:pt x="969533" y="3731854"/>
                    </a:lnTo>
                    <a:lnTo>
                      <a:pt x="968694" y="3738163"/>
                    </a:lnTo>
                    <a:lnTo>
                      <a:pt x="970064" y="3744726"/>
                    </a:lnTo>
                    <a:lnTo>
                      <a:pt x="973767" y="3750456"/>
                    </a:lnTo>
                    <a:lnTo>
                      <a:pt x="979664" y="3756321"/>
                    </a:lnTo>
                    <a:lnTo>
                      <a:pt x="990786" y="3755693"/>
                    </a:lnTo>
                    <a:lnTo>
                      <a:pt x="996023" y="3750456"/>
                    </a:lnTo>
                    <a:lnTo>
                      <a:pt x="1000097" y="3744550"/>
                    </a:lnTo>
                    <a:lnTo>
                      <a:pt x="1001591" y="3738163"/>
                    </a:lnTo>
                    <a:lnTo>
                      <a:pt x="1000629" y="3732031"/>
                    </a:lnTo>
                    <a:lnTo>
                      <a:pt x="997332" y="3726890"/>
                    </a:lnTo>
                    <a:lnTo>
                      <a:pt x="991697" y="3723091"/>
                    </a:lnTo>
                    <a:lnTo>
                      <a:pt x="985142" y="3721706"/>
                    </a:lnTo>
                    <a:close/>
                  </a:path>
                  <a:path w="5485765" h="4844415">
                    <a:moveTo>
                      <a:pt x="1048529" y="3657949"/>
                    </a:moveTo>
                    <a:lnTo>
                      <a:pt x="1041995" y="3659274"/>
                    </a:lnTo>
                    <a:lnTo>
                      <a:pt x="1036000" y="3663212"/>
                    </a:lnTo>
                    <a:lnTo>
                      <a:pt x="1033076" y="3668190"/>
                    </a:lnTo>
                    <a:lnTo>
                      <a:pt x="1032243" y="3674523"/>
                    </a:lnTo>
                    <a:lnTo>
                      <a:pt x="1033629" y="3681092"/>
                    </a:lnTo>
                    <a:lnTo>
                      <a:pt x="1037362" y="3686777"/>
                    </a:lnTo>
                    <a:lnTo>
                      <a:pt x="1043227" y="3692747"/>
                    </a:lnTo>
                    <a:lnTo>
                      <a:pt x="1054329" y="3692014"/>
                    </a:lnTo>
                    <a:lnTo>
                      <a:pt x="1059566" y="3686777"/>
                    </a:lnTo>
                    <a:lnTo>
                      <a:pt x="1063631" y="3680910"/>
                    </a:lnTo>
                    <a:lnTo>
                      <a:pt x="1064986" y="3674405"/>
                    </a:lnTo>
                    <a:lnTo>
                      <a:pt x="1063631" y="3667880"/>
                    </a:lnTo>
                    <a:lnTo>
                      <a:pt x="1059566" y="3661955"/>
                    </a:lnTo>
                    <a:lnTo>
                      <a:pt x="1054691" y="3658940"/>
                    </a:lnTo>
                    <a:lnTo>
                      <a:pt x="1048529" y="3657949"/>
                    </a:lnTo>
                    <a:close/>
                  </a:path>
                  <a:path w="5485765" h="4844415">
                    <a:moveTo>
                      <a:pt x="1118008" y="3593144"/>
                    </a:moveTo>
                    <a:lnTo>
                      <a:pt x="1106173" y="3593144"/>
                    </a:lnTo>
                    <a:lnTo>
                      <a:pt x="1100936" y="3598381"/>
                    </a:lnTo>
                    <a:lnTo>
                      <a:pt x="1096955" y="3604375"/>
                    </a:lnTo>
                    <a:lnTo>
                      <a:pt x="1095634" y="3610909"/>
                    </a:lnTo>
                    <a:lnTo>
                      <a:pt x="1096650" y="3617071"/>
                    </a:lnTo>
                    <a:lnTo>
                      <a:pt x="1099679" y="3621946"/>
                    </a:lnTo>
                    <a:lnTo>
                      <a:pt x="1105546" y="3626011"/>
                    </a:lnTo>
                    <a:lnTo>
                      <a:pt x="1112051" y="3627366"/>
                    </a:lnTo>
                    <a:lnTo>
                      <a:pt x="1118576" y="3626011"/>
                    </a:lnTo>
                    <a:lnTo>
                      <a:pt x="1124502" y="3621946"/>
                    </a:lnTo>
                    <a:lnTo>
                      <a:pt x="1127516" y="3617071"/>
                    </a:lnTo>
                    <a:lnTo>
                      <a:pt x="1128508" y="3610909"/>
                    </a:lnTo>
                    <a:lnTo>
                      <a:pt x="1127182" y="3604375"/>
                    </a:lnTo>
                    <a:lnTo>
                      <a:pt x="1123245" y="3598381"/>
                    </a:lnTo>
                    <a:lnTo>
                      <a:pt x="1118008" y="3593144"/>
                    </a:lnTo>
                    <a:close/>
                  </a:path>
                  <a:path w="5485765" h="4844415">
                    <a:moveTo>
                      <a:pt x="1184619" y="3526532"/>
                    </a:moveTo>
                    <a:lnTo>
                      <a:pt x="1172784" y="3526532"/>
                    </a:lnTo>
                    <a:lnTo>
                      <a:pt x="1167548" y="3531769"/>
                    </a:lnTo>
                    <a:lnTo>
                      <a:pt x="1163566" y="3537764"/>
                    </a:lnTo>
                    <a:lnTo>
                      <a:pt x="1162245" y="3544298"/>
                    </a:lnTo>
                    <a:lnTo>
                      <a:pt x="1163262" y="3550459"/>
                    </a:lnTo>
                    <a:lnTo>
                      <a:pt x="1166291" y="3555334"/>
                    </a:lnTo>
                    <a:lnTo>
                      <a:pt x="1172158" y="3559399"/>
                    </a:lnTo>
                    <a:lnTo>
                      <a:pt x="1178663" y="3560754"/>
                    </a:lnTo>
                    <a:lnTo>
                      <a:pt x="1185187" y="3559399"/>
                    </a:lnTo>
                    <a:lnTo>
                      <a:pt x="1191113" y="3555334"/>
                    </a:lnTo>
                    <a:lnTo>
                      <a:pt x="1194702" y="3549885"/>
                    </a:lnTo>
                    <a:lnTo>
                      <a:pt x="1195630" y="3543787"/>
                    </a:lnTo>
                    <a:lnTo>
                      <a:pt x="1193985" y="3537572"/>
                    </a:lnTo>
                    <a:lnTo>
                      <a:pt x="1189856" y="3531769"/>
                    </a:lnTo>
                    <a:lnTo>
                      <a:pt x="1184619" y="3526532"/>
                    </a:lnTo>
                    <a:close/>
                  </a:path>
                  <a:path w="5485765" h="4844415">
                    <a:moveTo>
                      <a:pt x="1241857" y="3464647"/>
                    </a:moveTo>
                    <a:lnTo>
                      <a:pt x="1235020" y="3466265"/>
                    </a:lnTo>
                    <a:lnTo>
                      <a:pt x="1229027" y="3470290"/>
                    </a:lnTo>
                    <a:lnTo>
                      <a:pt x="1224677" y="3476636"/>
                    </a:lnTo>
                    <a:lnTo>
                      <a:pt x="1223057" y="3483434"/>
                    </a:lnTo>
                    <a:lnTo>
                      <a:pt x="1223872" y="3489761"/>
                    </a:lnTo>
                    <a:lnTo>
                      <a:pt x="1226828" y="3494693"/>
                    </a:lnTo>
                    <a:lnTo>
                      <a:pt x="1232812" y="3498701"/>
                    </a:lnTo>
                    <a:lnTo>
                      <a:pt x="1239514" y="3499890"/>
                    </a:lnTo>
                    <a:lnTo>
                      <a:pt x="1246313" y="3498272"/>
                    </a:lnTo>
                    <a:lnTo>
                      <a:pt x="1252593" y="3493855"/>
                    </a:lnTo>
                    <a:lnTo>
                      <a:pt x="1256641" y="3487887"/>
                    </a:lnTo>
                    <a:lnTo>
                      <a:pt x="1258274" y="3481064"/>
                    </a:lnTo>
                    <a:lnTo>
                      <a:pt x="1257276" y="3474222"/>
                    </a:lnTo>
                    <a:lnTo>
                      <a:pt x="1253430" y="3468195"/>
                    </a:lnTo>
                    <a:lnTo>
                      <a:pt x="1248380" y="3465326"/>
                    </a:lnTo>
                    <a:lnTo>
                      <a:pt x="1241857" y="3464647"/>
                    </a:lnTo>
                    <a:close/>
                  </a:path>
                  <a:path w="5485765" h="4844415">
                    <a:moveTo>
                      <a:pt x="1305706" y="3400837"/>
                    </a:moveTo>
                    <a:lnTo>
                      <a:pt x="1298903" y="3402426"/>
                    </a:lnTo>
                    <a:lnTo>
                      <a:pt x="1292601" y="3406715"/>
                    </a:lnTo>
                    <a:lnTo>
                      <a:pt x="1288252" y="3413018"/>
                    </a:lnTo>
                    <a:lnTo>
                      <a:pt x="1286631" y="3419820"/>
                    </a:lnTo>
                    <a:lnTo>
                      <a:pt x="1287446" y="3426172"/>
                    </a:lnTo>
                    <a:lnTo>
                      <a:pt x="1290402" y="3431119"/>
                    </a:lnTo>
                    <a:lnTo>
                      <a:pt x="1296387" y="3435112"/>
                    </a:lnTo>
                    <a:lnTo>
                      <a:pt x="1303088" y="3436277"/>
                    </a:lnTo>
                    <a:lnTo>
                      <a:pt x="1309888" y="3434654"/>
                    </a:lnTo>
                    <a:lnTo>
                      <a:pt x="1316167" y="3430281"/>
                    </a:lnTo>
                    <a:lnTo>
                      <a:pt x="1320539" y="3424047"/>
                    </a:lnTo>
                    <a:lnTo>
                      <a:pt x="1322163" y="3417254"/>
                    </a:lnTo>
                    <a:lnTo>
                      <a:pt x="1320998" y="3410560"/>
                    </a:lnTo>
                    <a:lnTo>
                      <a:pt x="1317005" y="3404621"/>
                    </a:lnTo>
                    <a:lnTo>
                      <a:pt x="1312057" y="3401664"/>
                    </a:lnTo>
                    <a:lnTo>
                      <a:pt x="1305706" y="3400837"/>
                    </a:lnTo>
                    <a:close/>
                  </a:path>
                  <a:path w="5485765" h="4844415">
                    <a:moveTo>
                      <a:pt x="1369280" y="3337211"/>
                    </a:moveTo>
                    <a:lnTo>
                      <a:pt x="1362478" y="3338836"/>
                    </a:lnTo>
                    <a:lnTo>
                      <a:pt x="1356175" y="3343141"/>
                    </a:lnTo>
                    <a:lnTo>
                      <a:pt x="1352135" y="3349178"/>
                    </a:lnTo>
                    <a:lnTo>
                      <a:pt x="1350481" y="3356011"/>
                    </a:lnTo>
                    <a:lnTo>
                      <a:pt x="1351124" y="3362509"/>
                    </a:lnTo>
                    <a:lnTo>
                      <a:pt x="1353976" y="3367545"/>
                    </a:lnTo>
                    <a:lnTo>
                      <a:pt x="1360064" y="3371449"/>
                    </a:lnTo>
                    <a:lnTo>
                      <a:pt x="1366937" y="3372467"/>
                    </a:lnTo>
                    <a:lnTo>
                      <a:pt x="1373771" y="3370814"/>
                    </a:lnTo>
                    <a:lnTo>
                      <a:pt x="1379741" y="3366707"/>
                    </a:lnTo>
                    <a:lnTo>
                      <a:pt x="1384114" y="3360472"/>
                    </a:lnTo>
                    <a:lnTo>
                      <a:pt x="1385737" y="3353667"/>
                    </a:lnTo>
                    <a:lnTo>
                      <a:pt x="1384572" y="3346941"/>
                    </a:lnTo>
                    <a:lnTo>
                      <a:pt x="1380579" y="3340942"/>
                    </a:lnTo>
                    <a:lnTo>
                      <a:pt x="1375632" y="3338001"/>
                    </a:lnTo>
                    <a:lnTo>
                      <a:pt x="1369280" y="3337211"/>
                    </a:lnTo>
                    <a:close/>
                  </a:path>
                  <a:path w="5485765" h="4844415">
                    <a:moveTo>
                      <a:pt x="1433116" y="3273375"/>
                    </a:moveTo>
                    <a:lnTo>
                      <a:pt x="1426582" y="3274731"/>
                    </a:lnTo>
                    <a:lnTo>
                      <a:pt x="1420588" y="3278729"/>
                    </a:lnTo>
                    <a:lnTo>
                      <a:pt x="1417067" y="3284202"/>
                    </a:lnTo>
                    <a:lnTo>
                      <a:pt x="1416149" y="3290302"/>
                    </a:lnTo>
                    <a:lnTo>
                      <a:pt x="1417450" y="3296168"/>
                    </a:lnTo>
                    <a:lnTo>
                      <a:pt x="1420588" y="3300933"/>
                    </a:lnTo>
                    <a:lnTo>
                      <a:pt x="1426405" y="3305108"/>
                    </a:lnTo>
                    <a:lnTo>
                      <a:pt x="1432645" y="3306759"/>
                    </a:lnTo>
                    <a:lnTo>
                      <a:pt x="1438748" y="3305838"/>
                    </a:lnTo>
                    <a:lnTo>
                      <a:pt x="1444153" y="3302295"/>
                    </a:lnTo>
                    <a:lnTo>
                      <a:pt x="1448218" y="3296367"/>
                    </a:lnTo>
                    <a:lnTo>
                      <a:pt x="1449573" y="3289831"/>
                    </a:lnTo>
                    <a:lnTo>
                      <a:pt x="1448218" y="3283295"/>
                    </a:lnTo>
                    <a:lnTo>
                      <a:pt x="1444153" y="3277368"/>
                    </a:lnTo>
                    <a:lnTo>
                      <a:pt x="1439278" y="3274355"/>
                    </a:lnTo>
                    <a:lnTo>
                      <a:pt x="1433116" y="3273375"/>
                    </a:lnTo>
                    <a:close/>
                  </a:path>
                  <a:path w="5485765" h="4844415">
                    <a:moveTo>
                      <a:pt x="1496691" y="3209800"/>
                    </a:moveTo>
                    <a:lnTo>
                      <a:pt x="1490156" y="3211157"/>
                    </a:lnTo>
                    <a:lnTo>
                      <a:pt x="1484162" y="3215155"/>
                    </a:lnTo>
                    <a:lnTo>
                      <a:pt x="1478925" y="3220392"/>
                    </a:lnTo>
                    <a:lnTo>
                      <a:pt x="1478925" y="3232122"/>
                    </a:lnTo>
                    <a:lnTo>
                      <a:pt x="1484162" y="3237359"/>
                    </a:lnTo>
                    <a:lnTo>
                      <a:pt x="1490156" y="3241357"/>
                    </a:lnTo>
                    <a:lnTo>
                      <a:pt x="1496691" y="3242713"/>
                    </a:lnTo>
                    <a:lnTo>
                      <a:pt x="1502852" y="3241733"/>
                    </a:lnTo>
                    <a:lnTo>
                      <a:pt x="1507727" y="3238720"/>
                    </a:lnTo>
                    <a:lnTo>
                      <a:pt x="1511792" y="3232793"/>
                    </a:lnTo>
                    <a:lnTo>
                      <a:pt x="1513147" y="3226257"/>
                    </a:lnTo>
                    <a:lnTo>
                      <a:pt x="1511792" y="3219721"/>
                    </a:lnTo>
                    <a:lnTo>
                      <a:pt x="1507727" y="3213794"/>
                    </a:lnTo>
                    <a:lnTo>
                      <a:pt x="1502852" y="3210781"/>
                    </a:lnTo>
                    <a:lnTo>
                      <a:pt x="1496691" y="3209800"/>
                    </a:lnTo>
                    <a:close/>
                  </a:path>
                  <a:path w="5485765" h="4844415">
                    <a:moveTo>
                      <a:pt x="1563066" y="3143425"/>
                    </a:moveTo>
                    <a:lnTo>
                      <a:pt x="1556503" y="3144811"/>
                    </a:lnTo>
                    <a:lnTo>
                      <a:pt x="1550773" y="3148544"/>
                    </a:lnTo>
                    <a:lnTo>
                      <a:pt x="1544908" y="3154409"/>
                    </a:lnTo>
                    <a:lnTo>
                      <a:pt x="1545536" y="3165511"/>
                    </a:lnTo>
                    <a:lnTo>
                      <a:pt x="1550773" y="3170747"/>
                    </a:lnTo>
                    <a:lnTo>
                      <a:pt x="1556679" y="3174834"/>
                    </a:lnTo>
                    <a:lnTo>
                      <a:pt x="1563066" y="3176338"/>
                    </a:lnTo>
                    <a:lnTo>
                      <a:pt x="1569198" y="3175387"/>
                    </a:lnTo>
                    <a:lnTo>
                      <a:pt x="1574339" y="3172109"/>
                    </a:lnTo>
                    <a:lnTo>
                      <a:pt x="1578138" y="3166447"/>
                    </a:lnTo>
                    <a:lnTo>
                      <a:pt x="1579523" y="3159881"/>
                    </a:lnTo>
                    <a:lnTo>
                      <a:pt x="1578315" y="3153198"/>
                    </a:lnTo>
                    <a:lnTo>
                      <a:pt x="1574339" y="3147182"/>
                    </a:lnTo>
                    <a:lnTo>
                      <a:pt x="1569375" y="3144258"/>
                    </a:lnTo>
                    <a:lnTo>
                      <a:pt x="1563066" y="3143425"/>
                    </a:lnTo>
                    <a:close/>
                  </a:path>
                  <a:path w="5485765" h="4844415">
                    <a:moveTo>
                      <a:pt x="1632676" y="3078371"/>
                    </a:moveTo>
                    <a:lnTo>
                      <a:pt x="1620946" y="3078371"/>
                    </a:lnTo>
                    <a:lnTo>
                      <a:pt x="1615709" y="3083608"/>
                    </a:lnTo>
                    <a:lnTo>
                      <a:pt x="1611711" y="3089602"/>
                    </a:lnTo>
                    <a:lnTo>
                      <a:pt x="1610354" y="3096137"/>
                    </a:lnTo>
                    <a:lnTo>
                      <a:pt x="1611335" y="3102298"/>
                    </a:lnTo>
                    <a:lnTo>
                      <a:pt x="1614347" y="3107173"/>
                    </a:lnTo>
                    <a:lnTo>
                      <a:pt x="1620275" y="3111238"/>
                    </a:lnTo>
                    <a:lnTo>
                      <a:pt x="1626811" y="3112593"/>
                    </a:lnTo>
                    <a:lnTo>
                      <a:pt x="1633347" y="3111238"/>
                    </a:lnTo>
                    <a:lnTo>
                      <a:pt x="1639274" y="3107173"/>
                    </a:lnTo>
                    <a:lnTo>
                      <a:pt x="1642287" y="3102298"/>
                    </a:lnTo>
                    <a:lnTo>
                      <a:pt x="1643267" y="3096137"/>
                    </a:lnTo>
                    <a:lnTo>
                      <a:pt x="1641911" y="3089602"/>
                    </a:lnTo>
                    <a:lnTo>
                      <a:pt x="1637913" y="3083608"/>
                    </a:lnTo>
                    <a:lnTo>
                      <a:pt x="1632676" y="3078371"/>
                    </a:lnTo>
                    <a:close/>
                  </a:path>
                  <a:path w="5485765" h="4844415">
                    <a:moveTo>
                      <a:pt x="1696250" y="3014797"/>
                    </a:moveTo>
                    <a:lnTo>
                      <a:pt x="1684520" y="3014797"/>
                    </a:lnTo>
                    <a:lnTo>
                      <a:pt x="1679283" y="3020034"/>
                    </a:lnTo>
                    <a:lnTo>
                      <a:pt x="1675285" y="3026028"/>
                    </a:lnTo>
                    <a:lnTo>
                      <a:pt x="1673928" y="3032563"/>
                    </a:lnTo>
                    <a:lnTo>
                      <a:pt x="1674909" y="3038724"/>
                    </a:lnTo>
                    <a:lnTo>
                      <a:pt x="1677922" y="3043599"/>
                    </a:lnTo>
                    <a:lnTo>
                      <a:pt x="1683849" y="3047664"/>
                    </a:lnTo>
                    <a:lnTo>
                      <a:pt x="1690385" y="3049019"/>
                    </a:lnTo>
                    <a:lnTo>
                      <a:pt x="1696921" y="3047664"/>
                    </a:lnTo>
                    <a:lnTo>
                      <a:pt x="1702848" y="3043599"/>
                    </a:lnTo>
                    <a:lnTo>
                      <a:pt x="1705861" y="3038724"/>
                    </a:lnTo>
                    <a:lnTo>
                      <a:pt x="1706841" y="3032563"/>
                    </a:lnTo>
                    <a:lnTo>
                      <a:pt x="1705485" y="3026028"/>
                    </a:lnTo>
                    <a:lnTo>
                      <a:pt x="1701487" y="3020034"/>
                    </a:lnTo>
                    <a:lnTo>
                      <a:pt x="1696250" y="3014797"/>
                    </a:lnTo>
                    <a:close/>
                  </a:path>
                  <a:path w="5485765" h="4844415">
                    <a:moveTo>
                      <a:pt x="1754758" y="2951786"/>
                    </a:moveTo>
                    <a:lnTo>
                      <a:pt x="1748655" y="2952674"/>
                    </a:lnTo>
                    <a:lnTo>
                      <a:pt x="1742857" y="2956460"/>
                    </a:lnTo>
                    <a:lnTo>
                      <a:pt x="1738859" y="2962454"/>
                    </a:lnTo>
                    <a:lnTo>
                      <a:pt x="1737503" y="2968988"/>
                    </a:lnTo>
                    <a:lnTo>
                      <a:pt x="1738483" y="2975150"/>
                    </a:lnTo>
                    <a:lnTo>
                      <a:pt x="1741496" y="2980025"/>
                    </a:lnTo>
                    <a:lnTo>
                      <a:pt x="1747423" y="2984090"/>
                    </a:lnTo>
                    <a:lnTo>
                      <a:pt x="1753959" y="2985445"/>
                    </a:lnTo>
                    <a:lnTo>
                      <a:pt x="1760495" y="2984090"/>
                    </a:lnTo>
                    <a:lnTo>
                      <a:pt x="1766423" y="2980025"/>
                    </a:lnTo>
                    <a:lnTo>
                      <a:pt x="1770277" y="2974310"/>
                    </a:lnTo>
                    <a:lnTo>
                      <a:pt x="1771175" y="2968242"/>
                    </a:lnTo>
                    <a:lnTo>
                      <a:pt x="1769383" y="2962174"/>
                    </a:lnTo>
                    <a:lnTo>
                      <a:pt x="1765166" y="2956460"/>
                    </a:lnTo>
                    <a:lnTo>
                      <a:pt x="1760487" y="2953234"/>
                    </a:lnTo>
                    <a:lnTo>
                      <a:pt x="1754758" y="2951786"/>
                    </a:lnTo>
                    <a:close/>
                  </a:path>
                  <a:path w="5485765" h="4844415">
                    <a:moveTo>
                      <a:pt x="1820479" y="2886065"/>
                    </a:moveTo>
                    <a:lnTo>
                      <a:pt x="1813676" y="2887654"/>
                    </a:lnTo>
                    <a:lnTo>
                      <a:pt x="1807374" y="2891943"/>
                    </a:lnTo>
                    <a:lnTo>
                      <a:pt x="1803334" y="2897980"/>
                    </a:lnTo>
                    <a:lnTo>
                      <a:pt x="1801679" y="2904812"/>
                    </a:lnTo>
                    <a:lnTo>
                      <a:pt x="1802322" y="2911311"/>
                    </a:lnTo>
                    <a:lnTo>
                      <a:pt x="1805175" y="2916346"/>
                    </a:lnTo>
                    <a:lnTo>
                      <a:pt x="1811262" y="2920251"/>
                    </a:lnTo>
                    <a:lnTo>
                      <a:pt x="1818136" y="2921269"/>
                    </a:lnTo>
                    <a:lnTo>
                      <a:pt x="1824969" y="2919616"/>
                    </a:lnTo>
                    <a:lnTo>
                      <a:pt x="1830939" y="2915508"/>
                    </a:lnTo>
                    <a:lnTo>
                      <a:pt x="1835297" y="2909289"/>
                    </a:lnTo>
                    <a:lnTo>
                      <a:pt x="1836896" y="2902521"/>
                    </a:lnTo>
                    <a:lnTo>
                      <a:pt x="1835726" y="2895831"/>
                    </a:lnTo>
                    <a:lnTo>
                      <a:pt x="1831777" y="2889848"/>
                    </a:lnTo>
                    <a:lnTo>
                      <a:pt x="1826830" y="2886891"/>
                    </a:lnTo>
                    <a:lnTo>
                      <a:pt x="1820479" y="2886065"/>
                    </a:lnTo>
                    <a:close/>
                  </a:path>
                  <a:path w="5485765" h="4844415">
                    <a:moveTo>
                      <a:pt x="1884053" y="2822490"/>
                    </a:moveTo>
                    <a:lnTo>
                      <a:pt x="1877250" y="2824079"/>
                    </a:lnTo>
                    <a:lnTo>
                      <a:pt x="1870948" y="2828369"/>
                    </a:lnTo>
                    <a:lnTo>
                      <a:pt x="1866908" y="2834406"/>
                    </a:lnTo>
                    <a:lnTo>
                      <a:pt x="1865253" y="2841238"/>
                    </a:lnTo>
                    <a:lnTo>
                      <a:pt x="1865896" y="2847736"/>
                    </a:lnTo>
                    <a:lnTo>
                      <a:pt x="1868749" y="2852772"/>
                    </a:lnTo>
                    <a:lnTo>
                      <a:pt x="1874836" y="2856677"/>
                    </a:lnTo>
                    <a:lnTo>
                      <a:pt x="1881710" y="2857694"/>
                    </a:lnTo>
                    <a:lnTo>
                      <a:pt x="1888544" y="2856042"/>
                    </a:lnTo>
                    <a:lnTo>
                      <a:pt x="1894514" y="2851934"/>
                    </a:lnTo>
                    <a:lnTo>
                      <a:pt x="1898872" y="2845701"/>
                    </a:lnTo>
                    <a:lnTo>
                      <a:pt x="1900470" y="2838908"/>
                    </a:lnTo>
                    <a:lnTo>
                      <a:pt x="1899300" y="2832213"/>
                    </a:lnTo>
                    <a:lnTo>
                      <a:pt x="1895351" y="2826274"/>
                    </a:lnTo>
                    <a:lnTo>
                      <a:pt x="1890404" y="2823317"/>
                    </a:lnTo>
                    <a:lnTo>
                      <a:pt x="1884053" y="2822490"/>
                    </a:lnTo>
                    <a:close/>
                  </a:path>
                  <a:path w="5485765" h="4844415">
                    <a:moveTo>
                      <a:pt x="1947627" y="2758916"/>
                    </a:moveTo>
                    <a:lnTo>
                      <a:pt x="1940824" y="2760505"/>
                    </a:lnTo>
                    <a:lnTo>
                      <a:pt x="1934522" y="2764794"/>
                    </a:lnTo>
                    <a:lnTo>
                      <a:pt x="1930482" y="2770831"/>
                    </a:lnTo>
                    <a:lnTo>
                      <a:pt x="1928827" y="2777664"/>
                    </a:lnTo>
                    <a:lnTo>
                      <a:pt x="1929471" y="2784162"/>
                    </a:lnTo>
                    <a:lnTo>
                      <a:pt x="1932323" y="2789198"/>
                    </a:lnTo>
                    <a:lnTo>
                      <a:pt x="1938411" y="2793102"/>
                    </a:lnTo>
                    <a:lnTo>
                      <a:pt x="1945284" y="2794120"/>
                    </a:lnTo>
                    <a:lnTo>
                      <a:pt x="1952118" y="2792467"/>
                    </a:lnTo>
                    <a:lnTo>
                      <a:pt x="1958088" y="2788360"/>
                    </a:lnTo>
                    <a:lnTo>
                      <a:pt x="1962460" y="2782126"/>
                    </a:lnTo>
                    <a:lnTo>
                      <a:pt x="1964084" y="2775333"/>
                    </a:lnTo>
                    <a:lnTo>
                      <a:pt x="1962919" y="2768639"/>
                    </a:lnTo>
                    <a:lnTo>
                      <a:pt x="1958926" y="2762700"/>
                    </a:lnTo>
                    <a:lnTo>
                      <a:pt x="1953979" y="2759743"/>
                    </a:lnTo>
                    <a:lnTo>
                      <a:pt x="1947627" y="2758916"/>
                    </a:lnTo>
                    <a:close/>
                  </a:path>
                  <a:path w="5485765" h="4844415">
                    <a:moveTo>
                      <a:pt x="2010678" y="2694792"/>
                    </a:moveTo>
                    <a:lnTo>
                      <a:pt x="2004428" y="2696473"/>
                    </a:lnTo>
                    <a:lnTo>
                      <a:pt x="1998934" y="2700382"/>
                    </a:lnTo>
                    <a:lnTo>
                      <a:pt x="1994958" y="2705989"/>
                    </a:lnTo>
                    <a:lnTo>
                      <a:pt x="1993750" y="2711772"/>
                    </a:lnTo>
                    <a:lnTo>
                      <a:pt x="1995134" y="2717438"/>
                    </a:lnTo>
                    <a:lnTo>
                      <a:pt x="1998934" y="2722691"/>
                    </a:lnTo>
                    <a:lnTo>
                      <a:pt x="2004649" y="2726908"/>
                    </a:lnTo>
                    <a:lnTo>
                      <a:pt x="2010717" y="2728700"/>
                    </a:lnTo>
                    <a:lnTo>
                      <a:pt x="2016785" y="2727802"/>
                    </a:lnTo>
                    <a:lnTo>
                      <a:pt x="2022500" y="2723948"/>
                    </a:lnTo>
                    <a:lnTo>
                      <a:pt x="2026256" y="2718330"/>
                    </a:lnTo>
                    <a:lnTo>
                      <a:pt x="2027645" y="2711759"/>
                    </a:lnTo>
                    <a:lnTo>
                      <a:pt x="2026462" y="2705051"/>
                    </a:lnTo>
                    <a:lnTo>
                      <a:pt x="2022500" y="2699021"/>
                    </a:lnTo>
                    <a:lnTo>
                      <a:pt x="2016947" y="2695566"/>
                    </a:lnTo>
                    <a:lnTo>
                      <a:pt x="2010678" y="2694792"/>
                    </a:lnTo>
                    <a:close/>
                  </a:path>
                  <a:path w="5485765" h="4844415">
                    <a:moveTo>
                      <a:pt x="2074252" y="2631218"/>
                    </a:moveTo>
                    <a:lnTo>
                      <a:pt x="2068002" y="2632899"/>
                    </a:lnTo>
                    <a:lnTo>
                      <a:pt x="2062509" y="2636808"/>
                    </a:lnTo>
                    <a:lnTo>
                      <a:pt x="2059106" y="2641839"/>
                    </a:lnTo>
                    <a:lnTo>
                      <a:pt x="2057835" y="2647674"/>
                    </a:lnTo>
                    <a:lnTo>
                      <a:pt x="2058900" y="2653628"/>
                    </a:lnTo>
                    <a:lnTo>
                      <a:pt x="2062509" y="2659012"/>
                    </a:lnTo>
                    <a:lnTo>
                      <a:pt x="2068415" y="2663098"/>
                    </a:lnTo>
                    <a:lnTo>
                      <a:pt x="2074802" y="2664602"/>
                    </a:lnTo>
                    <a:lnTo>
                      <a:pt x="2080934" y="2663651"/>
                    </a:lnTo>
                    <a:lnTo>
                      <a:pt x="2086074" y="2660374"/>
                    </a:lnTo>
                    <a:lnTo>
                      <a:pt x="2089830" y="2654711"/>
                    </a:lnTo>
                    <a:lnTo>
                      <a:pt x="2091219" y="2648146"/>
                    </a:lnTo>
                    <a:lnTo>
                      <a:pt x="2090036" y="2641462"/>
                    </a:lnTo>
                    <a:lnTo>
                      <a:pt x="2086074" y="2635447"/>
                    </a:lnTo>
                    <a:lnTo>
                      <a:pt x="2080521" y="2631992"/>
                    </a:lnTo>
                    <a:lnTo>
                      <a:pt x="2074252" y="2631218"/>
                    </a:lnTo>
                    <a:close/>
                  </a:path>
                  <a:path w="5485765" h="4844415">
                    <a:moveTo>
                      <a:pt x="2137905" y="2567644"/>
                    </a:moveTo>
                    <a:lnTo>
                      <a:pt x="2131635" y="2569324"/>
                    </a:lnTo>
                    <a:lnTo>
                      <a:pt x="2126083" y="2573234"/>
                    </a:lnTo>
                    <a:lnTo>
                      <a:pt x="2122695" y="2578265"/>
                    </a:lnTo>
                    <a:lnTo>
                      <a:pt x="2121448" y="2584100"/>
                    </a:lnTo>
                    <a:lnTo>
                      <a:pt x="2122518" y="2590054"/>
                    </a:lnTo>
                    <a:lnTo>
                      <a:pt x="2126083" y="2595438"/>
                    </a:lnTo>
                    <a:lnTo>
                      <a:pt x="2131989" y="2599524"/>
                    </a:lnTo>
                    <a:lnTo>
                      <a:pt x="2138376" y="2601028"/>
                    </a:lnTo>
                    <a:lnTo>
                      <a:pt x="2144508" y="2600077"/>
                    </a:lnTo>
                    <a:lnTo>
                      <a:pt x="2149648" y="2596799"/>
                    </a:lnTo>
                    <a:lnTo>
                      <a:pt x="2153448" y="2591137"/>
                    </a:lnTo>
                    <a:lnTo>
                      <a:pt x="2154832" y="2584572"/>
                    </a:lnTo>
                    <a:lnTo>
                      <a:pt x="2153625" y="2577888"/>
                    </a:lnTo>
                    <a:lnTo>
                      <a:pt x="2149648" y="2571872"/>
                    </a:lnTo>
                    <a:lnTo>
                      <a:pt x="2144154" y="2568418"/>
                    </a:lnTo>
                    <a:lnTo>
                      <a:pt x="2137905" y="2567644"/>
                    </a:lnTo>
                    <a:close/>
                  </a:path>
                  <a:path w="5485765" h="4844415">
                    <a:moveTo>
                      <a:pt x="2201885" y="2503664"/>
                    </a:moveTo>
                    <a:lnTo>
                      <a:pt x="2196049" y="2504911"/>
                    </a:lnTo>
                    <a:lnTo>
                      <a:pt x="2191018" y="2508298"/>
                    </a:lnTo>
                    <a:lnTo>
                      <a:pt x="2186844" y="2514116"/>
                    </a:lnTo>
                    <a:lnTo>
                      <a:pt x="2185193" y="2520356"/>
                    </a:lnTo>
                    <a:lnTo>
                      <a:pt x="2186114" y="2526458"/>
                    </a:lnTo>
                    <a:lnTo>
                      <a:pt x="2189657" y="2531864"/>
                    </a:lnTo>
                    <a:lnTo>
                      <a:pt x="2195584" y="2535929"/>
                    </a:lnTo>
                    <a:lnTo>
                      <a:pt x="2202120" y="2537284"/>
                    </a:lnTo>
                    <a:lnTo>
                      <a:pt x="2208656" y="2535929"/>
                    </a:lnTo>
                    <a:lnTo>
                      <a:pt x="2214584" y="2531864"/>
                    </a:lnTo>
                    <a:lnTo>
                      <a:pt x="2217862" y="2526724"/>
                    </a:lnTo>
                    <a:lnTo>
                      <a:pt x="2218812" y="2520592"/>
                    </a:lnTo>
                    <a:lnTo>
                      <a:pt x="2217309" y="2514204"/>
                    </a:lnTo>
                    <a:lnTo>
                      <a:pt x="2213222" y="2508298"/>
                    </a:lnTo>
                    <a:lnTo>
                      <a:pt x="2207838" y="2504734"/>
                    </a:lnTo>
                    <a:lnTo>
                      <a:pt x="2201885" y="2503664"/>
                    </a:lnTo>
                    <a:close/>
                  </a:path>
                  <a:path w="5485765" h="4844415">
                    <a:moveTo>
                      <a:pt x="2265969" y="2439579"/>
                    </a:moveTo>
                    <a:lnTo>
                      <a:pt x="2260198" y="2440762"/>
                    </a:lnTo>
                    <a:lnTo>
                      <a:pt x="2254593" y="2444724"/>
                    </a:lnTo>
                    <a:lnTo>
                      <a:pt x="2250683" y="2450277"/>
                    </a:lnTo>
                    <a:lnTo>
                      <a:pt x="2249002" y="2456546"/>
                    </a:lnTo>
                    <a:lnTo>
                      <a:pt x="2249776" y="2462796"/>
                    </a:lnTo>
                    <a:lnTo>
                      <a:pt x="2253231" y="2468290"/>
                    </a:lnTo>
                    <a:lnTo>
                      <a:pt x="2259247" y="2472266"/>
                    </a:lnTo>
                    <a:lnTo>
                      <a:pt x="2265930" y="2473474"/>
                    </a:lnTo>
                    <a:lnTo>
                      <a:pt x="2272496" y="2472089"/>
                    </a:lnTo>
                    <a:lnTo>
                      <a:pt x="2278158" y="2468290"/>
                    </a:lnTo>
                    <a:lnTo>
                      <a:pt x="2282010" y="2462575"/>
                    </a:lnTo>
                    <a:lnTo>
                      <a:pt x="2282897" y="2456507"/>
                    </a:lnTo>
                    <a:lnTo>
                      <a:pt x="2281074" y="2450439"/>
                    </a:lnTo>
                    <a:lnTo>
                      <a:pt x="2276796" y="2444724"/>
                    </a:lnTo>
                    <a:lnTo>
                      <a:pt x="2271604" y="2440968"/>
                    </a:lnTo>
                    <a:lnTo>
                      <a:pt x="2265969" y="2439579"/>
                    </a:lnTo>
                    <a:close/>
                  </a:path>
                  <a:path w="5485765" h="4844415">
                    <a:moveTo>
                      <a:pt x="2331678" y="2373832"/>
                    </a:moveTo>
                    <a:lnTo>
                      <a:pt x="2325174" y="2375771"/>
                    </a:lnTo>
                    <a:lnTo>
                      <a:pt x="2319005" y="2380312"/>
                    </a:lnTo>
                    <a:lnTo>
                      <a:pt x="2314833" y="2386113"/>
                    </a:lnTo>
                    <a:lnTo>
                      <a:pt x="2312891" y="2392632"/>
                    </a:lnTo>
                    <a:lnTo>
                      <a:pt x="2313482" y="2399091"/>
                    </a:lnTo>
                    <a:lnTo>
                      <a:pt x="2316910" y="2404715"/>
                    </a:lnTo>
                    <a:lnTo>
                      <a:pt x="2322996" y="2408561"/>
                    </a:lnTo>
                    <a:lnTo>
                      <a:pt x="2329858" y="2409559"/>
                    </a:lnTo>
                    <a:lnTo>
                      <a:pt x="2336661" y="2407926"/>
                    </a:lnTo>
                    <a:lnTo>
                      <a:pt x="2342570" y="2403877"/>
                    </a:lnTo>
                    <a:lnTo>
                      <a:pt x="2346987" y="2397598"/>
                    </a:lnTo>
                    <a:lnTo>
                      <a:pt x="2348605" y="2390799"/>
                    </a:lnTo>
                    <a:lnTo>
                      <a:pt x="2347416" y="2384097"/>
                    </a:lnTo>
                    <a:lnTo>
                      <a:pt x="2343408" y="2378113"/>
                    </a:lnTo>
                    <a:lnTo>
                      <a:pt x="2337945" y="2374583"/>
                    </a:lnTo>
                    <a:lnTo>
                      <a:pt x="2331678" y="2373832"/>
                    </a:lnTo>
                    <a:close/>
                  </a:path>
                  <a:path w="5485765" h="4844415">
                    <a:moveTo>
                      <a:pt x="4763677" y="64280"/>
                    </a:moveTo>
                    <a:lnTo>
                      <a:pt x="4756971" y="65517"/>
                    </a:lnTo>
                    <a:lnTo>
                      <a:pt x="4751266" y="69229"/>
                    </a:lnTo>
                    <a:lnTo>
                      <a:pt x="4747501" y="74988"/>
                    </a:lnTo>
                    <a:lnTo>
                      <a:pt x="4746750" y="81208"/>
                    </a:lnTo>
                    <a:lnTo>
                      <a:pt x="4748571" y="87330"/>
                    </a:lnTo>
                    <a:lnTo>
                      <a:pt x="4752523" y="92794"/>
                    </a:lnTo>
                    <a:lnTo>
                      <a:pt x="4758041" y="96800"/>
                    </a:lnTo>
                    <a:lnTo>
                      <a:pt x="4763677" y="98136"/>
                    </a:lnTo>
                    <a:lnTo>
                      <a:pt x="4769313" y="96800"/>
                    </a:lnTo>
                    <a:lnTo>
                      <a:pt x="4774832" y="92794"/>
                    </a:lnTo>
                    <a:lnTo>
                      <a:pt x="4778784" y="87330"/>
                    </a:lnTo>
                    <a:lnTo>
                      <a:pt x="4780605" y="81208"/>
                    </a:lnTo>
                    <a:lnTo>
                      <a:pt x="4779854" y="74988"/>
                    </a:lnTo>
                    <a:lnTo>
                      <a:pt x="4776089" y="69229"/>
                    </a:lnTo>
                    <a:lnTo>
                      <a:pt x="4770384" y="65517"/>
                    </a:lnTo>
                    <a:lnTo>
                      <a:pt x="4763677" y="64280"/>
                    </a:lnTo>
                    <a:close/>
                  </a:path>
                  <a:path w="5485765" h="4844415">
                    <a:moveTo>
                      <a:pt x="4827252" y="680"/>
                    </a:moveTo>
                    <a:lnTo>
                      <a:pt x="4820545" y="1897"/>
                    </a:lnTo>
                    <a:lnTo>
                      <a:pt x="4814841" y="5550"/>
                    </a:lnTo>
                    <a:lnTo>
                      <a:pt x="4811649" y="10837"/>
                    </a:lnTo>
                    <a:lnTo>
                      <a:pt x="4810834" y="17136"/>
                    </a:lnTo>
                    <a:lnTo>
                      <a:pt x="4812337" y="23533"/>
                    </a:lnTo>
                    <a:lnTo>
                      <a:pt x="4816097" y="29115"/>
                    </a:lnTo>
                    <a:lnTo>
                      <a:pt x="4821807" y="33004"/>
                    </a:lnTo>
                    <a:lnTo>
                      <a:pt x="4827762" y="34064"/>
                    </a:lnTo>
                    <a:lnTo>
                      <a:pt x="4833462" y="32650"/>
                    </a:lnTo>
                    <a:lnTo>
                      <a:pt x="4838406" y="29115"/>
                    </a:lnTo>
                    <a:lnTo>
                      <a:pt x="4842358" y="23710"/>
                    </a:lnTo>
                    <a:lnTo>
                      <a:pt x="4844179" y="17608"/>
                    </a:lnTo>
                    <a:lnTo>
                      <a:pt x="4843428" y="11368"/>
                    </a:lnTo>
                    <a:lnTo>
                      <a:pt x="4839663" y="5550"/>
                    </a:lnTo>
                    <a:lnTo>
                      <a:pt x="4833958" y="1897"/>
                    </a:lnTo>
                    <a:lnTo>
                      <a:pt x="4827252" y="680"/>
                    </a:lnTo>
                    <a:close/>
                  </a:path>
                  <a:path w="5485765" h="4844415">
                    <a:moveTo>
                      <a:pt x="19261" y="4809209"/>
                    </a:moveTo>
                    <a:lnTo>
                      <a:pt x="12365" y="4810271"/>
                    </a:lnTo>
                    <a:lnTo>
                      <a:pt x="6584" y="4813935"/>
                    </a:lnTo>
                    <a:lnTo>
                      <a:pt x="3435" y="4819211"/>
                    </a:lnTo>
                    <a:lnTo>
                      <a:pt x="2813" y="4825666"/>
                    </a:lnTo>
                    <a:lnTo>
                      <a:pt x="4700" y="4832434"/>
                    </a:lnTo>
                    <a:lnTo>
                      <a:pt x="9081" y="4838653"/>
                    </a:lnTo>
                    <a:lnTo>
                      <a:pt x="14887" y="4842628"/>
                    </a:lnTo>
                    <a:lnTo>
                      <a:pt x="21462" y="4844295"/>
                    </a:lnTo>
                    <a:lnTo>
                      <a:pt x="27864" y="4843587"/>
                    </a:lnTo>
                    <a:lnTo>
                      <a:pt x="33153" y="4840433"/>
                    </a:lnTo>
                    <a:lnTo>
                      <a:pt x="35932" y="4833807"/>
                    </a:lnTo>
                    <a:lnTo>
                      <a:pt x="37144" y="4827093"/>
                    </a:lnTo>
                    <a:lnTo>
                      <a:pt x="36234" y="4820712"/>
                    </a:lnTo>
                    <a:lnTo>
                      <a:pt x="32648" y="4815087"/>
                    </a:lnTo>
                    <a:lnTo>
                      <a:pt x="26335" y="4810798"/>
                    </a:lnTo>
                    <a:lnTo>
                      <a:pt x="19261" y="4809209"/>
                    </a:lnTo>
                    <a:close/>
                  </a:path>
                  <a:path w="5485765" h="4844415">
                    <a:moveTo>
                      <a:pt x="86100" y="4748070"/>
                    </a:moveTo>
                    <a:lnTo>
                      <a:pt x="79736" y="4748811"/>
                    </a:lnTo>
                    <a:lnTo>
                      <a:pt x="74478" y="4752037"/>
                    </a:lnTo>
                    <a:lnTo>
                      <a:pt x="70806" y="4757752"/>
                    </a:lnTo>
                    <a:lnTo>
                      <a:pt x="69651" y="4764527"/>
                    </a:lnTo>
                    <a:lnTo>
                      <a:pt x="71073" y="4771419"/>
                    </a:lnTo>
                    <a:lnTo>
                      <a:pt x="75134" y="4777488"/>
                    </a:lnTo>
                    <a:lnTo>
                      <a:pt x="80556" y="4780890"/>
                    </a:lnTo>
                    <a:lnTo>
                      <a:pt x="86590" y="4781454"/>
                    </a:lnTo>
                    <a:lnTo>
                      <a:pt x="92625" y="4779564"/>
                    </a:lnTo>
                    <a:lnTo>
                      <a:pt x="98046" y="4775602"/>
                    </a:lnTo>
                    <a:lnTo>
                      <a:pt x="101557" y="4770624"/>
                    </a:lnTo>
                    <a:lnTo>
                      <a:pt x="103042" y="4764998"/>
                    </a:lnTo>
                    <a:lnTo>
                      <a:pt x="102193" y="4759254"/>
                    </a:lnTo>
                    <a:lnTo>
                      <a:pt x="98706" y="4753922"/>
                    </a:lnTo>
                    <a:lnTo>
                      <a:pt x="92709" y="4749784"/>
                    </a:lnTo>
                    <a:lnTo>
                      <a:pt x="86100" y="4748070"/>
                    </a:lnTo>
                    <a:close/>
                  </a:path>
                  <a:path w="5485765" h="4844415">
                    <a:moveTo>
                      <a:pt x="149687" y="4684444"/>
                    </a:moveTo>
                    <a:lnTo>
                      <a:pt x="143325" y="4685178"/>
                    </a:lnTo>
                    <a:lnTo>
                      <a:pt x="138065" y="4688358"/>
                    </a:lnTo>
                    <a:lnTo>
                      <a:pt x="134393" y="4694118"/>
                    </a:lnTo>
                    <a:lnTo>
                      <a:pt x="133238" y="4700900"/>
                    </a:lnTo>
                    <a:lnTo>
                      <a:pt x="134661" y="4707799"/>
                    </a:lnTo>
                    <a:lnTo>
                      <a:pt x="138725" y="4713913"/>
                    </a:lnTo>
                    <a:lnTo>
                      <a:pt x="144145" y="4717314"/>
                    </a:lnTo>
                    <a:lnTo>
                      <a:pt x="150178" y="4717867"/>
                    </a:lnTo>
                    <a:lnTo>
                      <a:pt x="156210" y="4715946"/>
                    </a:lnTo>
                    <a:lnTo>
                      <a:pt x="161631" y="4711923"/>
                    </a:lnTo>
                    <a:lnTo>
                      <a:pt x="165694" y="4706476"/>
                    </a:lnTo>
                    <a:lnTo>
                      <a:pt x="167117" y="4700939"/>
                    </a:lnTo>
                    <a:lnTo>
                      <a:pt x="165962" y="4695501"/>
                    </a:lnTo>
                    <a:lnTo>
                      <a:pt x="162290" y="4690348"/>
                    </a:lnTo>
                    <a:lnTo>
                      <a:pt x="156294" y="4686164"/>
                    </a:lnTo>
                    <a:lnTo>
                      <a:pt x="149687" y="4684444"/>
                    </a:lnTo>
                    <a:close/>
                  </a:path>
                  <a:path w="5485765" h="4844415">
                    <a:moveTo>
                      <a:pt x="215900" y="4618264"/>
                    </a:moveTo>
                    <a:lnTo>
                      <a:pt x="208882" y="4619672"/>
                    </a:lnTo>
                    <a:lnTo>
                      <a:pt x="202530" y="4623946"/>
                    </a:lnTo>
                    <a:lnTo>
                      <a:pt x="198541" y="4630014"/>
                    </a:lnTo>
                    <a:lnTo>
                      <a:pt x="197119" y="4637064"/>
                    </a:lnTo>
                    <a:lnTo>
                      <a:pt x="198357" y="4644153"/>
                    </a:lnTo>
                    <a:lnTo>
                      <a:pt x="202352" y="4650339"/>
                    </a:lnTo>
                    <a:lnTo>
                      <a:pt x="207841" y="4653624"/>
                    </a:lnTo>
                    <a:lnTo>
                      <a:pt x="214060" y="4653992"/>
                    </a:lnTo>
                    <a:lnTo>
                      <a:pt x="220363" y="4651827"/>
                    </a:lnTo>
                    <a:lnTo>
                      <a:pt x="226105" y="4647511"/>
                    </a:lnTo>
                    <a:lnTo>
                      <a:pt x="230702" y="4641499"/>
                    </a:lnTo>
                    <a:lnTo>
                      <a:pt x="232837" y="4635231"/>
                    </a:lnTo>
                    <a:lnTo>
                      <a:pt x="232306" y="4629160"/>
                    </a:lnTo>
                    <a:lnTo>
                      <a:pt x="228902" y="4623737"/>
                    </a:lnTo>
                    <a:lnTo>
                      <a:pt x="222827" y="4619645"/>
                    </a:lnTo>
                    <a:lnTo>
                      <a:pt x="215900" y="4618264"/>
                    </a:lnTo>
                    <a:close/>
                  </a:path>
                  <a:path w="5485765" h="4844415">
                    <a:moveTo>
                      <a:pt x="279323" y="4554847"/>
                    </a:moveTo>
                    <a:lnTo>
                      <a:pt x="272378" y="4556186"/>
                    </a:lnTo>
                    <a:lnTo>
                      <a:pt x="266449" y="4560058"/>
                    </a:lnTo>
                    <a:lnTo>
                      <a:pt x="262195" y="4566352"/>
                    </a:lnTo>
                    <a:lnTo>
                      <a:pt x="260676" y="4573490"/>
                    </a:lnTo>
                    <a:lnTo>
                      <a:pt x="261910" y="4580589"/>
                    </a:lnTo>
                    <a:lnTo>
                      <a:pt x="265915" y="4586765"/>
                    </a:lnTo>
                    <a:lnTo>
                      <a:pt x="271389" y="4590059"/>
                    </a:lnTo>
                    <a:lnTo>
                      <a:pt x="277611" y="4590418"/>
                    </a:lnTo>
                    <a:lnTo>
                      <a:pt x="284010" y="4588164"/>
                    </a:lnTo>
                    <a:lnTo>
                      <a:pt x="290015" y="4583623"/>
                    </a:lnTo>
                    <a:lnTo>
                      <a:pt x="294198" y="4578013"/>
                    </a:lnTo>
                    <a:lnTo>
                      <a:pt x="296262" y="4571814"/>
                    </a:lnTo>
                    <a:lnTo>
                      <a:pt x="295821" y="4565654"/>
                    </a:lnTo>
                    <a:lnTo>
                      <a:pt x="292486" y="4560162"/>
                    </a:lnTo>
                    <a:lnTo>
                      <a:pt x="286340" y="4556140"/>
                    </a:lnTo>
                    <a:lnTo>
                      <a:pt x="279323" y="4554847"/>
                    </a:lnTo>
                    <a:close/>
                  </a:path>
                  <a:path w="5485765" h="4844415">
                    <a:moveTo>
                      <a:pt x="342810" y="4491351"/>
                    </a:moveTo>
                    <a:lnTo>
                      <a:pt x="335759" y="4492788"/>
                    </a:lnTo>
                    <a:lnTo>
                      <a:pt x="329699" y="4496798"/>
                    </a:lnTo>
                    <a:lnTo>
                      <a:pt x="325420" y="4503129"/>
                    </a:lnTo>
                    <a:lnTo>
                      <a:pt x="324033" y="4510138"/>
                    </a:lnTo>
                    <a:lnTo>
                      <a:pt x="325434" y="4517049"/>
                    </a:lnTo>
                    <a:lnTo>
                      <a:pt x="329521" y="4523086"/>
                    </a:lnTo>
                    <a:lnTo>
                      <a:pt x="334913" y="4526520"/>
                    </a:lnTo>
                    <a:lnTo>
                      <a:pt x="340970" y="4527066"/>
                    </a:lnTo>
                    <a:lnTo>
                      <a:pt x="347240" y="4524942"/>
                    </a:lnTo>
                    <a:lnTo>
                      <a:pt x="353275" y="4520363"/>
                    </a:lnTo>
                    <a:lnTo>
                      <a:pt x="357579" y="4514601"/>
                    </a:lnTo>
                    <a:lnTo>
                      <a:pt x="359747" y="4508279"/>
                    </a:lnTo>
                    <a:lnTo>
                      <a:pt x="359378" y="4502056"/>
                    </a:lnTo>
                    <a:lnTo>
                      <a:pt x="356071" y="4496588"/>
                    </a:lnTo>
                    <a:lnTo>
                      <a:pt x="349899" y="4492585"/>
                    </a:lnTo>
                    <a:lnTo>
                      <a:pt x="342810" y="4491351"/>
                    </a:lnTo>
                    <a:close/>
                  </a:path>
                  <a:path w="5485765" h="4844415">
                    <a:moveTo>
                      <a:pt x="406650" y="4427515"/>
                    </a:moveTo>
                    <a:lnTo>
                      <a:pt x="399870" y="4428684"/>
                    </a:lnTo>
                    <a:lnTo>
                      <a:pt x="394132" y="4432386"/>
                    </a:lnTo>
                    <a:lnTo>
                      <a:pt x="390386" y="4438154"/>
                    </a:lnTo>
                    <a:lnTo>
                      <a:pt x="389711" y="4444443"/>
                    </a:lnTo>
                    <a:lnTo>
                      <a:pt x="391736" y="4450752"/>
                    </a:lnTo>
                    <a:lnTo>
                      <a:pt x="396090" y="4456579"/>
                    </a:lnTo>
                    <a:lnTo>
                      <a:pt x="401215" y="4460222"/>
                    </a:lnTo>
                    <a:lnTo>
                      <a:pt x="406646" y="4461371"/>
                    </a:lnTo>
                    <a:lnTo>
                      <a:pt x="412202" y="4459967"/>
                    </a:lnTo>
                    <a:lnTo>
                      <a:pt x="417697" y="4455951"/>
                    </a:lnTo>
                    <a:lnTo>
                      <a:pt x="421687" y="4450497"/>
                    </a:lnTo>
                    <a:lnTo>
                      <a:pt x="423590" y="4444443"/>
                    </a:lnTo>
                    <a:lnTo>
                      <a:pt x="423036" y="4438410"/>
                    </a:lnTo>
                    <a:lnTo>
                      <a:pt x="419656" y="4433014"/>
                    </a:lnTo>
                    <a:lnTo>
                      <a:pt x="413553" y="4428939"/>
                    </a:lnTo>
                    <a:lnTo>
                      <a:pt x="406650" y="4427515"/>
                    </a:lnTo>
                    <a:close/>
                  </a:path>
                  <a:path w="5485765" h="4844415">
                    <a:moveTo>
                      <a:pt x="473507" y="4360668"/>
                    </a:moveTo>
                    <a:lnTo>
                      <a:pt x="466755" y="4361807"/>
                    </a:lnTo>
                    <a:lnTo>
                      <a:pt x="460743" y="4365774"/>
                    </a:lnTo>
                    <a:lnTo>
                      <a:pt x="457550" y="4371013"/>
                    </a:lnTo>
                    <a:lnTo>
                      <a:pt x="456813" y="4377360"/>
                    </a:lnTo>
                    <a:lnTo>
                      <a:pt x="458531" y="4383964"/>
                    </a:lnTo>
                    <a:lnTo>
                      <a:pt x="462702" y="4389968"/>
                    </a:lnTo>
                    <a:lnTo>
                      <a:pt x="468012" y="4393434"/>
                    </a:lnTo>
                    <a:lnTo>
                      <a:pt x="473753" y="4394288"/>
                    </a:lnTo>
                    <a:lnTo>
                      <a:pt x="479370" y="4392825"/>
                    </a:lnTo>
                    <a:lnTo>
                      <a:pt x="484309" y="4389340"/>
                    </a:lnTo>
                    <a:lnTo>
                      <a:pt x="488577" y="4383620"/>
                    </a:lnTo>
                    <a:lnTo>
                      <a:pt x="490450" y="4377596"/>
                    </a:lnTo>
                    <a:lnTo>
                      <a:pt x="489745" y="4371710"/>
                    </a:lnTo>
                    <a:lnTo>
                      <a:pt x="486278" y="4366403"/>
                    </a:lnTo>
                    <a:lnTo>
                      <a:pt x="480260" y="4362239"/>
                    </a:lnTo>
                    <a:lnTo>
                      <a:pt x="473507" y="4360668"/>
                    </a:lnTo>
                    <a:close/>
                  </a:path>
                  <a:path w="5485765" h="4844415">
                    <a:moveTo>
                      <a:pt x="537095" y="4297081"/>
                    </a:moveTo>
                    <a:lnTo>
                      <a:pt x="530344" y="4298189"/>
                    </a:lnTo>
                    <a:lnTo>
                      <a:pt x="524328" y="4302095"/>
                    </a:lnTo>
                    <a:lnTo>
                      <a:pt x="521413" y="4307085"/>
                    </a:lnTo>
                    <a:lnTo>
                      <a:pt x="520647" y="4313498"/>
                    </a:lnTo>
                    <a:lnTo>
                      <a:pt x="522213" y="4320285"/>
                    </a:lnTo>
                    <a:lnTo>
                      <a:pt x="526297" y="4326394"/>
                    </a:lnTo>
                    <a:lnTo>
                      <a:pt x="531697" y="4329755"/>
                    </a:lnTo>
                    <a:lnTo>
                      <a:pt x="537586" y="4330426"/>
                    </a:lnTo>
                    <a:lnTo>
                      <a:pt x="543230" y="4328898"/>
                    </a:lnTo>
                    <a:lnTo>
                      <a:pt x="547893" y="4325661"/>
                    </a:lnTo>
                    <a:lnTo>
                      <a:pt x="552161" y="4320002"/>
                    </a:lnTo>
                    <a:lnTo>
                      <a:pt x="554035" y="4314009"/>
                    </a:lnTo>
                    <a:lnTo>
                      <a:pt x="553330" y="4308134"/>
                    </a:lnTo>
                    <a:lnTo>
                      <a:pt x="549862" y="4302828"/>
                    </a:lnTo>
                    <a:lnTo>
                      <a:pt x="543846" y="4298664"/>
                    </a:lnTo>
                    <a:lnTo>
                      <a:pt x="537095" y="4297081"/>
                    </a:lnTo>
                    <a:close/>
                  </a:path>
                  <a:path w="5485765" h="4844415">
                    <a:moveTo>
                      <a:pt x="600843" y="4233350"/>
                    </a:moveTo>
                    <a:lnTo>
                      <a:pt x="594481" y="4234085"/>
                    </a:lnTo>
                    <a:lnTo>
                      <a:pt x="589222" y="4237264"/>
                    </a:lnTo>
                    <a:lnTo>
                      <a:pt x="585550" y="4242981"/>
                    </a:lnTo>
                    <a:lnTo>
                      <a:pt x="584395" y="4249767"/>
                    </a:lnTo>
                    <a:lnTo>
                      <a:pt x="585818" y="4256691"/>
                    </a:lnTo>
                    <a:lnTo>
                      <a:pt x="589882" y="4262820"/>
                    </a:lnTo>
                    <a:lnTo>
                      <a:pt x="595302" y="4266161"/>
                    </a:lnTo>
                    <a:lnTo>
                      <a:pt x="601334" y="4266695"/>
                    </a:lnTo>
                    <a:lnTo>
                      <a:pt x="607367" y="4264793"/>
                    </a:lnTo>
                    <a:lnTo>
                      <a:pt x="612787" y="4260830"/>
                    </a:lnTo>
                    <a:lnTo>
                      <a:pt x="618684" y="4254964"/>
                    </a:lnTo>
                    <a:lnTo>
                      <a:pt x="618684" y="4244491"/>
                    </a:lnTo>
                    <a:lnTo>
                      <a:pt x="613447" y="4239254"/>
                    </a:lnTo>
                    <a:lnTo>
                      <a:pt x="607451" y="4235070"/>
                    </a:lnTo>
                    <a:lnTo>
                      <a:pt x="600843" y="4233350"/>
                    </a:lnTo>
                    <a:close/>
                  </a:path>
                  <a:path w="5485765" h="4844415">
                    <a:moveTo>
                      <a:pt x="664432" y="4169723"/>
                    </a:moveTo>
                    <a:lnTo>
                      <a:pt x="658067" y="4170465"/>
                    </a:lnTo>
                    <a:lnTo>
                      <a:pt x="652806" y="4173690"/>
                    </a:lnTo>
                    <a:lnTo>
                      <a:pt x="649135" y="4179405"/>
                    </a:lnTo>
                    <a:lnTo>
                      <a:pt x="647979" y="4186180"/>
                    </a:lnTo>
                    <a:lnTo>
                      <a:pt x="649403" y="4193073"/>
                    </a:lnTo>
                    <a:lnTo>
                      <a:pt x="653466" y="4199141"/>
                    </a:lnTo>
                    <a:lnTo>
                      <a:pt x="658336" y="4201969"/>
                    </a:lnTo>
                    <a:lnTo>
                      <a:pt x="664433" y="4202597"/>
                    </a:lnTo>
                    <a:lnTo>
                      <a:pt x="670776" y="4201026"/>
                    </a:lnTo>
                    <a:lnTo>
                      <a:pt x="676382" y="4197255"/>
                    </a:lnTo>
                    <a:lnTo>
                      <a:pt x="682268" y="4191286"/>
                    </a:lnTo>
                    <a:lnTo>
                      <a:pt x="682268" y="4180812"/>
                    </a:lnTo>
                    <a:lnTo>
                      <a:pt x="677032" y="4175575"/>
                    </a:lnTo>
                    <a:lnTo>
                      <a:pt x="671040" y="4171437"/>
                    </a:lnTo>
                    <a:lnTo>
                      <a:pt x="664432" y="4169723"/>
                    </a:lnTo>
                    <a:close/>
                  </a:path>
                  <a:path w="5485765" h="4844415">
                    <a:moveTo>
                      <a:pt x="728510" y="4105665"/>
                    </a:moveTo>
                    <a:lnTo>
                      <a:pt x="722310" y="4106228"/>
                    </a:lnTo>
                    <a:lnTo>
                      <a:pt x="716758" y="4109697"/>
                    </a:lnTo>
                    <a:lnTo>
                      <a:pt x="712670" y="4115860"/>
                    </a:lnTo>
                    <a:lnTo>
                      <a:pt x="711436" y="4122710"/>
                    </a:lnTo>
                    <a:lnTo>
                      <a:pt x="712942" y="4129521"/>
                    </a:lnTo>
                    <a:lnTo>
                      <a:pt x="717072" y="4135567"/>
                    </a:lnTo>
                    <a:lnTo>
                      <a:pt x="721874" y="4138461"/>
                    </a:lnTo>
                    <a:lnTo>
                      <a:pt x="727888" y="4139167"/>
                    </a:lnTo>
                    <a:lnTo>
                      <a:pt x="734307" y="4137496"/>
                    </a:lnTo>
                    <a:lnTo>
                      <a:pt x="740323" y="4133262"/>
                    </a:lnTo>
                    <a:lnTo>
                      <a:pt x="747057" y="4126559"/>
                    </a:lnTo>
                    <a:lnTo>
                      <a:pt x="745853" y="4117238"/>
                    </a:lnTo>
                    <a:lnTo>
                      <a:pt x="740616" y="4112001"/>
                    </a:lnTo>
                    <a:lnTo>
                      <a:pt x="734798" y="4107694"/>
                    </a:lnTo>
                    <a:lnTo>
                      <a:pt x="728510" y="4105665"/>
                    </a:lnTo>
                    <a:close/>
                  </a:path>
                  <a:path w="5485765" h="4844415">
                    <a:moveTo>
                      <a:pt x="793968" y="4040192"/>
                    </a:moveTo>
                    <a:lnTo>
                      <a:pt x="786920" y="4041604"/>
                    </a:lnTo>
                    <a:lnTo>
                      <a:pt x="780866" y="4045599"/>
                    </a:lnTo>
                    <a:lnTo>
                      <a:pt x="776581" y="4051932"/>
                    </a:lnTo>
                    <a:lnTo>
                      <a:pt x="775191" y="4058953"/>
                    </a:lnTo>
                    <a:lnTo>
                      <a:pt x="776590" y="4065895"/>
                    </a:lnTo>
                    <a:lnTo>
                      <a:pt x="780677" y="4071992"/>
                    </a:lnTo>
                    <a:lnTo>
                      <a:pt x="785517" y="4074835"/>
                    </a:lnTo>
                    <a:lnTo>
                      <a:pt x="791635" y="4075409"/>
                    </a:lnTo>
                    <a:lnTo>
                      <a:pt x="798213" y="4073568"/>
                    </a:lnTo>
                    <a:lnTo>
                      <a:pt x="804431" y="4069165"/>
                    </a:lnTo>
                    <a:lnTo>
                      <a:pt x="808552" y="4063226"/>
                    </a:lnTo>
                    <a:lnTo>
                      <a:pt x="810413" y="4056609"/>
                    </a:lnTo>
                    <a:lnTo>
                      <a:pt x="809982" y="4050327"/>
                    </a:lnTo>
                    <a:lnTo>
                      <a:pt x="807228" y="4045390"/>
                    </a:lnTo>
                    <a:lnTo>
                      <a:pt x="801056" y="4041431"/>
                    </a:lnTo>
                    <a:lnTo>
                      <a:pt x="793968" y="4040192"/>
                    </a:lnTo>
                    <a:close/>
                  </a:path>
                  <a:path w="5485765" h="4844415">
                    <a:moveTo>
                      <a:pt x="857554" y="3976579"/>
                    </a:moveTo>
                    <a:lnTo>
                      <a:pt x="850505" y="3978016"/>
                    </a:lnTo>
                    <a:lnTo>
                      <a:pt x="844451" y="3982025"/>
                    </a:lnTo>
                    <a:lnTo>
                      <a:pt x="840166" y="3988358"/>
                    </a:lnTo>
                    <a:lnTo>
                      <a:pt x="838775" y="3995379"/>
                    </a:lnTo>
                    <a:lnTo>
                      <a:pt x="840175" y="4002321"/>
                    </a:lnTo>
                    <a:lnTo>
                      <a:pt x="844262" y="4008418"/>
                    </a:lnTo>
                    <a:lnTo>
                      <a:pt x="849102" y="4011261"/>
                    </a:lnTo>
                    <a:lnTo>
                      <a:pt x="855220" y="4011835"/>
                    </a:lnTo>
                    <a:lnTo>
                      <a:pt x="861798" y="4009994"/>
                    </a:lnTo>
                    <a:lnTo>
                      <a:pt x="868016" y="4005590"/>
                    </a:lnTo>
                    <a:lnTo>
                      <a:pt x="872138" y="3999652"/>
                    </a:lnTo>
                    <a:lnTo>
                      <a:pt x="874003" y="3993035"/>
                    </a:lnTo>
                    <a:lnTo>
                      <a:pt x="873576" y="3986753"/>
                    </a:lnTo>
                    <a:lnTo>
                      <a:pt x="870823" y="3981816"/>
                    </a:lnTo>
                    <a:lnTo>
                      <a:pt x="864645" y="3977813"/>
                    </a:lnTo>
                    <a:lnTo>
                      <a:pt x="857554" y="3976579"/>
                    </a:lnTo>
                    <a:close/>
                  </a:path>
                  <a:path w="5485765" h="4844415">
                    <a:moveTo>
                      <a:pt x="921402" y="3912730"/>
                    </a:moveTo>
                    <a:lnTo>
                      <a:pt x="914381" y="3914135"/>
                    </a:lnTo>
                    <a:lnTo>
                      <a:pt x="908035" y="3918451"/>
                    </a:lnTo>
                    <a:lnTo>
                      <a:pt x="903751" y="3924784"/>
                    </a:lnTo>
                    <a:lnTo>
                      <a:pt x="902361" y="3931805"/>
                    </a:lnTo>
                    <a:lnTo>
                      <a:pt x="903764" y="3938747"/>
                    </a:lnTo>
                    <a:lnTo>
                      <a:pt x="907857" y="3944844"/>
                    </a:lnTo>
                    <a:lnTo>
                      <a:pt x="912695" y="3947687"/>
                    </a:lnTo>
                    <a:lnTo>
                      <a:pt x="918810" y="3948261"/>
                    </a:lnTo>
                    <a:lnTo>
                      <a:pt x="925384" y="3946420"/>
                    </a:lnTo>
                    <a:lnTo>
                      <a:pt x="931601" y="3942016"/>
                    </a:lnTo>
                    <a:lnTo>
                      <a:pt x="936019" y="3935768"/>
                    </a:lnTo>
                    <a:lnTo>
                      <a:pt x="937851" y="3929186"/>
                    </a:lnTo>
                    <a:lnTo>
                      <a:pt x="937259" y="3923076"/>
                    </a:lnTo>
                    <a:lnTo>
                      <a:pt x="934408" y="3918241"/>
                    </a:lnTo>
                    <a:lnTo>
                      <a:pt x="928312" y="3914132"/>
                    </a:lnTo>
                    <a:lnTo>
                      <a:pt x="921402" y="3912730"/>
                    </a:lnTo>
                    <a:close/>
                  </a:path>
                  <a:path w="5485765" h="4844415">
                    <a:moveTo>
                      <a:pt x="985225" y="3848933"/>
                    </a:moveTo>
                    <a:lnTo>
                      <a:pt x="978474" y="3850072"/>
                    </a:lnTo>
                    <a:lnTo>
                      <a:pt x="972458" y="3854039"/>
                    </a:lnTo>
                    <a:lnTo>
                      <a:pt x="968712" y="3859807"/>
                    </a:lnTo>
                    <a:lnTo>
                      <a:pt x="968038" y="3866096"/>
                    </a:lnTo>
                    <a:lnTo>
                      <a:pt x="970066" y="3872405"/>
                    </a:lnTo>
                    <a:lnTo>
                      <a:pt x="974427" y="3878233"/>
                    </a:lnTo>
                    <a:lnTo>
                      <a:pt x="978999" y="3881360"/>
                    </a:lnTo>
                    <a:lnTo>
                      <a:pt x="984490" y="3882592"/>
                    </a:lnTo>
                    <a:lnTo>
                      <a:pt x="990350" y="3881488"/>
                    </a:lnTo>
                    <a:lnTo>
                      <a:pt x="996023" y="3877604"/>
                    </a:lnTo>
                    <a:lnTo>
                      <a:pt x="1000107" y="3871708"/>
                    </a:lnTo>
                    <a:lnTo>
                      <a:pt x="1001674" y="3865389"/>
                    </a:lnTo>
                    <a:lnTo>
                      <a:pt x="1000907" y="3859444"/>
                    </a:lnTo>
                    <a:lnTo>
                      <a:pt x="997992" y="3854667"/>
                    </a:lnTo>
                    <a:lnTo>
                      <a:pt x="991976" y="3850504"/>
                    </a:lnTo>
                    <a:lnTo>
                      <a:pt x="985225" y="3848933"/>
                    </a:lnTo>
                    <a:close/>
                  </a:path>
                  <a:path w="5485765" h="4844415">
                    <a:moveTo>
                      <a:pt x="1048778" y="3785359"/>
                    </a:moveTo>
                    <a:lnTo>
                      <a:pt x="1042026" y="3786498"/>
                    </a:lnTo>
                    <a:lnTo>
                      <a:pt x="1036000" y="3790465"/>
                    </a:lnTo>
                    <a:lnTo>
                      <a:pt x="1033086" y="3795438"/>
                    </a:lnTo>
                    <a:lnTo>
                      <a:pt x="1032322" y="3801815"/>
                    </a:lnTo>
                    <a:lnTo>
                      <a:pt x="1033894" y="3808566"/>
                    </a:lnTo>
                    <a:lnTo>
                      <a:pt x="1037990" y="3814658"/>
                    </a:lnTo>
                    <a:lnTo>
                      <a:pt x="1043227" y="3819895"/>
                    </a:lnTo>
                    <a:lnTo>
                      <a:pt x="1054329" y="3819267"/>
                    </a:lnTo>
                    <a:lnTo>
                      <a:pt x="1059566" y="3814030"/>
                    </a:lnTo>
                    <a:lnTo>
                      <a:pt x="1063662" y="3808134"/>
                    </a:lnTo>
                    <a:lnTo>
                      <a:pt x="1065235" y="3801815"/>
                    </a:lnTo>
                    <a:lnTo>
                      <a:pt x="1064470" y="3795870"/>
                    </a:lnTo>
                    <a:lnTo>
                      <a:pt x="1061556" y="3791093"/>
                    </a:lnTo>
                    <a:lnTo>
                      <a:pt x="1055530" y="3786930"/>
                    </a:lnTo>
                    <a:lnTo>
                      <a:pt x="1048778" y="3785359"/>
                    </a:lnTo>
                    <a:close/>
                  </a:path>
                  <a:path w="5485765" h="4844415">
                    <a:moveTo>
                      <a:pt x="1112405" y="3721785"/>
                    </a:moveTo>
                    <a:lnTo>
                      <a:pt x="1105659" y="3722924"/>
                    </a:lnTo>
                    <a:lnTo>
                      <a:pt x="1099679" y="3726890"/>
                    </a:lnTo>
                    <a:lnTo>
                      <a:pt x="1096763" y="3731864"/>
                    </a:lnTo>
                    <a:lnTo>
                      <a:pt x="1095987" y="3738241"/>
                    </a:lnTo>
                    <a:lnTo>
                      <a:pt x="1097529" y="3744992"/>
                    </a:lnTo>
                    <a:lnTo>
                      <a:pt x="1101565" y="3751084"/>
                    </a:lnTo>
                    <a:lnTo>
                      <a:pt x="1106801" y="3756321"/>
                    </a:lnTo>
                    <a:lnTo>
                      <a:pt x="1118008" y="3755693"/>
                    </a:lnTo>
                    <a:lnTo>
                      <a:pt x="1123245" y="3750456"/>
                    </a:lnTo>
                    <a:lnTo>
                      <a:pt x="1127280" y="3744560"/>
                    </a:lnTo>
                    <a:lnTo>
                      <a:pt x="1128822" y="3738241"/>
                    </a:lnTo>
                    <a:lnTo>
                      <a:pt x="1128046" y="3732296"/>
                    </a:lnTo>
                    <a:lnTo>
                      <a:pt x="1125130" y="3727519"/>
                    </a:lnTo>
                    <a:lnTo>
                      <a:pt x="1119150" y="3723356"/>
                    </a:lnTo>
                    <a:lnTo>
                      <a:pt x="1112405" y="3721785"/>
                    </a:lnTo>
                    <a:close/>
                  </a:path>
                  <a:path w="5485765" h="4844415">
                    <a:moveTo>
                      <a:pt x="1175900" y="3658276"/>
                    </a:moveTo>
                    <a:lnTo>
                      <a:pt x="1169498" y="3659040"/>
                    </a:lnTo>
                    <a:lnTo>
                      <a:pt x="1164510" y="3661955"/>
                    </a:lnTo>
                    <a:lnTo>
                      <a:pt x="1160558" y="3667980"/>
                    </a:lnTo>
                    <a:lnTo>
                      <a:pt x="1159444" y="3674732"/>
                    </a:lnTo>
                    <a:lnTo>
                      <a:pt x="1161020" y="3681485"/>
                    </a:lnTo>
                    <a:lnTo>
                      <a:pt x="1165139" y="3687510"/>
                    </a:lnTo>
                    <a:lnTo>
                      <a:pt x="1169916" y="3690425"/>
                    </a:lnTo>
                    <a:lnTo>
                      <a:pt x="1175861" y="3691189"/>
                    </a:lnTo>
                    <a:lnTo>
                      <a:pt x="1182180" y="3689616"/>
                    </a:lnTo>
                    <a:lnTo>
                      <a:pt x="1188076" y="3685520"/>
                    </a:lnTo>
                    <a:lnTo>
                      <a:pt x="1193313" y="3680283"/>
                    </a:lnTo>
                    <a:lnTo>
                      <a:pt x="1193941" y="3669181"/>
                    </a:lnTo>
                    <a:lnTo>
                      <a:pt x="1188704" y="3663945"/>
                    </a:lnTo>
                    <a:lnTo>
                      <a:pt x="1182656" y="3659849"/>
                    </a:lnTo>
                    <a:lnTo>
                      <a:pt x="1175900" y="3658276"/>
                    </a:lnTo>
                    <a:close/>
                  </a:path>
                  <a:path w="5485765" h="4844415">
                    <a:moveTo>
                      <a:pt x="1243022" y="3591154"/>
                    </a:moveTo>
                    <a:lnTo>
                      <a:pt x="1236684" y="3591854"/>
                    </a:lnTo>
                    <a:lnTo>
                      <a:pt x="1231122" y="3595343"/>
                    </a:lnTo>
                    <a:lnTo>
                      <a:pt x="1227170" y="3601369"/>
                    </a:lnTo>
                    <a:lnTo>
                      <a:pt x="1226055" y="3608121"/>
                    </a:lnTo>
                    <a:lnTo>
                      <a:pt x="1227631" y="3614873"/>
                    </a:lnTo>
                    <a:lnTo>
                      <a:pt x="1231750" y="3620899"/>
                    </a:lnTo>
                    <a:lnTo>
                      <a:pt x="1236527" y="3623813"/>
                    </a:lnTo>
                    <a:lnTo>
                      <a:pt x="1242473" y="3624577"/>
                    </a:lnTo>
                    <a:lnTo>
                      <a:pt x="1248791" y="3623005"/>
                    </a:lnTo>
                    <a:lnTo>
                      <a:pt x="1254687" y="3618909"/>
                    </a:lnTo>
                    <a:lnTo>
                      <a:pt x="1261286" y="3612310"/>
                    </a:lnTo>
                    <a:lnTo>
                      <a:pt x="1260552" y="3602570"/>
                    </a:lnTo>
                    <a:lnTo>
                      <a:pt x="1255316" y="3597333"/>
                    </a:lnTo>
                    <a:lnTo>
                      <a:pt x="1249459" y="3593046"/>
                    </a:lnTo>
                    <a:lnTo>
                      <a:pt x="1243022" y="3591154"/>
                    </a:lnTo>
                    <a:close/>
                  </a:path>
                  <a:path w="5485765" h="4844415">
                    <a:moveTo>
                      <a:pt x="1305680" y="3528509"/>
                    </a:moveTo>
                    <a:lnTo>
                      <a:pt x="1298625" y="3529915"/>
                    </a:lnTo>
                    <a:lnTo>
                      <a:pt x="1292601" y="3533864"/>
                    </a:lnTo>
                    <a:lnTo>
                      <a:pt x="1288283" y="3540241"/>
                    </a:lnTo>
                    <a:lnTo>
                      <a:pt x="1286880" y="3547257"/>
                    </a:lnTo>
                    <a:lnTo>
                      <a:pt x="1288286" y="3554174"/>
                    </a:lnTo>
                    <a:lnTo>
                      <a:pt x="1292392" y="3560257"/>
                    </a:lnTo>
                    <a:lnTo>
                      <a:pt x="1297226" y="3563114"/>
                    </a:lnTo>
                    <a:lnTo>
                      <a:pt x="1303337" y="3563713"/>
                    </a:lnTo>
                    <a:lnTo>
                      <a:pt x="1309919" y="3561877"/>
                    </a:lnTo>
                    <a:lnTo>
                      <a:pt x="1316167" y="3557429"/>
                    </a:lnTo>
                    <a:lnTo>
                      <a:pt x="1320305" y="3551551"/>
                    </a:lnTo>
                    <a:lnTo>
                      <a:pt x="1322176" y="3544966"/>
                    </a:lnTo>
                    <a:lnTo>
                      <a:pt x="1321749" y="3538695"/>
                    </a:lnTo>
                    <a:lnTo>
                      <a:pt x="1318995" y="3533759"/>
                    </a:lnTo>
                    <a:lnTo>
                      <a:pt x="1312794" y="3529755"/>
                    </a:lnTo>
                    <a:lnTo>
                      <a:pt x="1305680" y="3528509"/>
                    </a:lnTo>
                    <a:close/>
                  </a:path>
                  <a:path w="5485765" h="4844415">
                    <a:moveTo>
                      <a:pt x="1369529" y="3464647"/>
                    </a:moveTo>
                    <a:lnTo>
                      <a:pt x="1362504" y="3466033"/>
                    </a:lnTo>
                    <a:lnTo>
                      <a:pt x="1356175" y="3470290"/>
                    </a:lnTo>
                    <a:lnTo>
                      <a:pt x="1351857" y="3476667"/>
                    </a:lnTo>
                    <a:lnTo>
                      <a:pt x="1350454" y="3483683"/>
                    </a:lnTo>
                    <a:lnTo>
                      <a:pt x="1351860" y="3490600"/>
                    </a:lnTo>
                    <a:lnTo>
                      <a:pt x="1355966" y="3496683"/>
                    </a:lnTo>
                    <a:lnTo>
                      <a:pt x="1360815" y="3499540"/>
                    </a:lnTo>
                    <a:lnTo>
                      <a:pt x="1366950" y="3500139"/>
                    </a:lnTo>
                    <a:lnTo>
                      <a:pt x="1373537" y="3498303"/>
                    </a:lnTo>
                    <a:lnTo>
                      <a:pt x="1379741" y="3493855"/>
                    </a:lnTo>
                    <a:lnTo>
                      <a:pt x="1384145" y="3487651"/>
                    </a:lnTo>
                    <a:lnTo>
                      <a:pt x="1385986" y="3481064"/>
                    </a:lnTo>
                    <a:lnTo>
                      <a:pt x="1385411" y="3474929"/>
                    </a:lnTo>
                    <a:lnTo>
                      <a:pt x="1382569" y="3470080"/>
                    </a:lnTo>
                    <a:lnTo>
                      <a:pt x="1376455" y="3466030"/>
                    </a:lnTo>
                    <a:lnTo>
                      <a:pt x="1369529" y="3464647"/>
                    </a:lnTo>
                    <a:close/>
                  </a:path>
                  <a:path w="5485765" h="4844415">
                    <a:moveTo>
                      <a:pt x="1433103" y="3401073"/>
                    </a:moveTo>
                    <a:lnTo>
                      <a:pt x="1426078" y="3402459"/>
                    </a:lnTo>
                    <a:lnTo>
                      <a:pt x="1419750" y="3406715"/>
                    </a:lnTo>
                    <a:lnTo>
                      <a:pt x="1415755" y="3412784"/>
                    </a:lnTo>
                    <a:lnTo>
                      <a:pt x="1414343" y="3419834"/>
                    </a:lnTo>
                    <a:lnTo>
                      <a:pt x="1415582" y="3426923"/>
                    </a:lnTo>
                    <a:lnTo>
                      <a:pt x="1419540" y="3433109"/>
                    </a:lnTo>
                    <a:lnTo>
                      <a:pt x="1424477" y="3435863"/>
                    </a:lnTo>
                    <a:lnTo>
                      <a:pt x="1430760" y="3436290"/>
                    </a:lnTo>
                    <a:lnTo>
                      <a:pt x="1437376" y="3434419"/>
                    </a:lnTo>
                    <a:lnTo>
                      <a:pt x="1443315" y="3430281"/>
                    </a:lnTo>
                    <a:lnTo>
                      <a:pt x="1447719" y="3424077"/>
                    </a:lnTo>
                    <a:lnTo>
                      <a:pt x="1449560" y="3417490"/>
                    </a:lnTo>
                    <a:lnTo>
                      <a:pt x="1448985" y="3411355"/>
                    </a:lnTo>
                    <a:lnTo>
                      <a:pt x="1446143" y="3406506"/>
                    </a:lnTo>
                    <a:lnTo>
                      <a:pt x="1440029" y="3402456"/>
                    </a:lnTo>
                    <a:lnTo>
                      <a:pt x="1433103" y="3401073"/>
                    </a:lnTo>
                    <a:close/>
                  </a:path>
                  <a:path w="5485765" h="4844415">
                    <a:moveTo>
                      <a:pt x="1496939" y="3337198"/>
                    </a:moveTo>
                    <a:lnTo>
                      <a:pt x="1490187" y="3338337"/>
                    </a:lnTo>
                    <a:lnTo>
                      <a:pt x="1484162" y="3342303"/>
                    </a:lnTo>
                    <a:lnTo>
                      <a:pt x="1480717" y="3347807"/>
                    </a:lnTo>
                    <a:lnTo>
                      <a:pt x="1480012" y="3354125"/>
                    </a:lnTo>
                    <a:lnTo>
                      <a:pt x="1481879" y="3360581"/>
                    </a:lnTo>
                    <a:lnTo>
                      <a:pt x="1486152" y="3366497"/>
                    </a:lnTo>
                    <a:lnTo>
                      <a:pt x="1491388" y="3371734"/>
                    </a:lnTo>
                    <a:lnTo>
                      <a:pt x="1501234" y="3372362"/>
                    </a:lnTo>
                    <a:lnTo>
                      <a:pt x="1507727" y="3365869"/>
                    </a:lnTo>
                    <a:lnTo>
                      <a:pt x="1511823" y="3359973"/>
                    </a:lnTo>
                    <a:lnTo>
                      <a:pt x="1513396" y="3353654"/>
                    </a:lnTo>
                    <a:lnTo>
                      <a:pt x="1512632" y="3347709"/>
                    </a:lnTo>
                    <a:lnTo>
                      <a:pt x="1509717" y="3342932"/>
                    </a:lnTo>
                    <a:lnTo>
                      <a:pt x="1503692" y="3338769"/>
                    </a:lnTo>
                    <a:lnTo>
                      <a:pt x="1496939" y="3337198"/>
                    </a:lnTo>
                    <a:close/>
                  </a:path>
                  <a:path w="5485765" h="4844415">
                    <a:moveTo>
                      <a:pt x="1560514" y="3273623"/>
                    </a:moveTo>
                    <a:lnTo>
                      <a:pt x="1553761" y="3274762"/>
                    </a:lnTo>
                    <a:lnTo>
                      <a:pt x="1547736" y="3278729"/>
                    </a:lnTo>
                    <a:lnTo>
                      <a:pt x="1544821" y="3283703"/>
                    </a:lnTo>
                    <a:lnTo>
                      <a:pt x="1544057" y="3290080"/>
                    </a:lnTo>
                    <a:lnTo>
                      <a:pt x="1545630" y="3296830"/>
                    </a:lnTo>
                    <a:lnTo>
                      <a:pt x="1549726" y="3302923"/>
                    </a:lnTo>
                    <a:lnTo>
                      <a:pt x="1554963" y="3308160"/>
                    </a:lnTo>
                    <a:lnTo>
                      <a:pt x="1566064" y="3307531"/>
                    </a:lnTo>
                    <a:lnTo>
                      <a:pt x="1571301" y="3302295"/>
                    </a:lnTo>
                    <a:lnTo>
                      <a:pt x="1575397" y="3296398"/>
                    </a:lnTo>
                    <a:lnTo>
                      <a:pt x="1576970" y="3290080"/>
                    </a:lnTo>
                    <a:lnTo>
                      <a:pt x="1576206" y="3284135"/>
                    </a:lnTo>
                    <a:lnTo>
                      <a:pt x="1573291" y="3279358"/>
                    </a:lnTo>
                    <a:lnTo>
                      <a:pt x="1567266" y="3275194"/>
                    </a:lnTo>
                    <a:lnTo>
                      <a:pt x="1560514" y="3273623"/>
                    </a:lnTo>
                    <a:close/>
                  </a:path>
                  <a:path w="5485765" h="4844415">
                    <a:moveTo>
                      <a:pt x="1626889" y="3207248"/>
                    </a:moveTo>
                    <a:lnTo>
                      <a:pt x="1620108" y="3208416"/>
                    </a:lnTo>
                    <a:lnTo>
                      <a:pt x="1614347" y="3212118"/>
                    </a:lnTo>
                    <a:lnTo>
                      <a:pt x="1611168" y="3217356"/>
                    </a:lnTo>
                    <a:lnTo>
                      <a:pt x="1610433" y="3223704"/>
                    </a:lnTo>
                    <a:lnTo>
                      <a:pt x="1612153" y="3230307"/>
                    </a:lnTo>
                    <a:lnTo>
                      <a:pt x="1616337" y="3236312"/>
                    </a:lnTo>
                    <a:lnTo>
                      <a:pt x="1621574" y="3241548"/>
                    </a:lnTo>
                    <a:lnTo>
                      <a:pt x="1632048" y="3241548"/>
                    </a:lnTo>
                    <a:lnTo>
                      <a:pt x="1637913" y="3235683"/>
                    </a:lnTo>
                    <a:lnTo>
                      <a:pt x="1641744" y="3230052"/>
                    </a:lnTo>
                    <a:lnTo>
                      <a:pt x="1643346" y="3223704"/>
                    </a:lnTo>
                    <a:lnTo>
                      <a:pt x="1642729" y="3217611"/>
                    </a:lnTo>
                    <a:lnTo>
                      <a:pt x="1639903" y="3212746"/>
                    </a:lnTo>
                    <a:lnTo>
                      <a:pt x="1633789" y="3208671"/>
                    </a:lnTo>
                    <a:lnTo>
                      <a:pt x="1626889" y="3207248"/>
                    </a:lnTo>
                    <a:close/>
                  </a:path>
                  <a:path w="5485765" h="4844415">
                    <a:moveTo>
                      <a:pt x="1696250" y="3141945"/>
                    </a:moveTo>
                    <a:lnTo>
                      <a:pt x="1684520" y="3141945"/>
                    </a:lnTo>
                    <a:lnTo>
                      <a:pt x="1679283" y="3147182"/>
                    </a:lnTo>
                    <a:lnTo>
                      <a:pt x="1675316" y="3153208"/>
                    </a:lnTo>
                    <a:lnTo>
                      <a:pt x="1674177" y="3159960"/>
                    </a:lnTo>
                    <a:lnTo>
                      <a:pt x="1675748" y="3166712"/>
                    </a:lnTo>
                    <a:lnTo>
                      <a:pt x="1679911" y="3172737"/>
                    </a:lnTo>
                    <a:lnTo>
                      <a:pt x="1684688" y="3175652"/>
                    </a:lnTo>
                    <a:lnTo>
                      <a:pt x="1690634" y="3176416"/>
                    </a:lnTo>
                    <a:lnTo>
                      <a:pt x="1696952" y="3174844"/>
                    </a:lnTo>
                    <a:lnTo>
                      <a:pt x="1702848" y="3170747"/>
                    </a:lnTo>
                    <a:lnTo>
                      <a:pt x="1705861" y="3165872"/>
                    </a:lnTo>
                    <a:lnTo>
                      <a:pt x="1706841" y="3159711"/>
                    </a:lnTo>
                    <a:lnTo>
                      <a:pt x="1705485" y="3153176"/>
                    </a:lnTo>
                    <a:lnTo>
                      <a:pt x="1701487" y="3147182"/>
                    </a:lnTo>
                    <a:lnTo>
                      <a:pt x="1696250" y="3141945"/>
                    </a:lnTo>
                    <a:close/>
                  </a:path>
                  <a:path w="5485765" h="4844415">
                    <a:moveTo>
                      <a:pt x="1759929" y="3078371"/>
                    </a:moveTo>
                    <a:lnTo>
                      <a:pt x="1748094" y="3078371"/>
                    </a:lnTo>
                    <a:lnTo>
                      <a:pt x="1742857" y="3083608"/>
                    </a:lnTo>
                    <a:lnTo>
                      <a:pt x="1738859" y="3089602"/>
                    </a:lnTo>
                    <a:lnTo>
                      <a:pt x="1737503" y="3096137"/>
                    </a:lnTo>
                    <a:lnTo>
                      <a:pt x="1738483" y="3102298"/>
                    </a:lnTo>
                    <a:lnTo>
                      <a:pt x="1741496" y="3107173"/>
                    </a:lnTo>
                    <a:lnTo>
                      <a:pt x="1747423" y="3111238"/>
                    </a:lnTo>
                    <a:lnTo>
                      <a:pt x="1753959" y="3112593"/>
                    </a:lnTo>
                    <a:lnTo>
                      <a:pt x="1760495" y="3111238"/>
                    </a:lnTo>
                    <a:lnTo>
                      <a:pt x="1766423" y="3107173"/>
                    </a:lnTo>
                    <a:lnTo>
                      <a:pt x="1769437" y="3102298"/>
                    </a:lnTo>
                    <a:lnTo>
                      <a:pt x="1770429" y="3096137"/>
                    </a:lnTo>
                    <a:lnTo>
                      <a:pt x="1769103" y="3089602"/>
                    </a:lnTo>
                    <a:lnTo>
                      <a:pt x="1765166" y="3083608"/>
                    </a:lnTo>
                    <a:lnTo>
                      <a:pt x="1759929" y="3078371"/>
                    </a:lnTo>
                    <a:close/>
                  </a:path>
                  <a:path w="5485765" h="4844415">
                    <a:moveTo>
                      <a:pt x="1818332" y="3015360"/>
                    </a:moveTo>
                    <a:lnTo>
                      <a:pt x="1812229" y="3016249"/>
                    </a:lnTo>
                    <a:lnTo>
                      <a:pt x="1806431" y="3020034"/>
                    </a:lnTo>
                    <a:lnTo>
                      <a:pt x="1802450" y="3026028"/>
                    </a:lnTo>
                    <a:lnTo>
                      <a:pt x="1801129" y="3032563"/>
                    </a:lnTo>
                    <a:lnTo>
                      <a:pt x="1802145" y="3038724"/>
                    </a:lnTo>
                    <a:lnTo>
                      <a:pt x="1805175" y="3043599"/>
                    </a:lnTo>
                    <a:lnTo>
                      <a:pt x="1811041" y="3047664"/>
                    </a:lnTo>
                    <a:lnTo>
                      <a:pt x="1817546" y="3049019"/>
                    </a:lnTo>
                    <a:lnTo>
                      <a:pt x="1824071" y="3047664"/>
                    </a:lnTo>
                    <a:lnTo>
                      <a:pt x="1829997" y="3043599"/>
                    </a:lnTo>
                    <a:lnTo>
                      <a:pt x="1833851" y="3037884"/>
                    </a:lnTo>
                    <a:lnTo>
                      <a:pt x="1834749" y="3031816"/>
                    </a:lnTo>
                    <a:lnTo>
                      <a:pt x="1832957" y="3025748"/>
                    </a:lnTo>
                    <a:lnTo>
                      <a:pt x="1828740" y="3020034"/>
                    </a:lnTo>
                    <a:lnTo>
                      <a:pt x="1824061" y="3016808"/>
                    </a:lnTo>
                    <a:lnTo>
                      <a:pt x="1818332" y="3015360"/>
                    </a:lnTo>
                    <a:close/>
                  </a:path>
                  <a:path w="5485765" h="4844415">
                    <a:moveTo>
                      <a:pt x="1884053" y="2949639"/>
                    </a:moveTo>
                    <a:lnTo>
                      <a:pt x="1877250" y="2951228"/>
                    </a:lnTo>
                    <a:lnTo>
                      <a:pt x="1870948" y="2955517"/>
                    </a:lnTo>
                    <a:lnTo>
                      <a:pt x="1866908" y="2961554"/>
                    </a:lnTo>
                    <a:lnTo>
                      <a:pt x="1865253" y="2968386"/>
                    </a:lnTo>
                    <a:lnTo>
                      <a:pt x="1865896" y="2974885"/>
                    </a:lnTo>
                    <a:lnTo>
                      <a:pt x="1868749" y="2979920"/>
                    </a:lnTo>
                    <a:lnTo>
                      <a:pt x="1874836" y="2983825"/>
                    </a:lnTo>
                    <a:lnTo>
                      <a:pt x="1881710" y="2984843"/>
                    </a:lnTo>
                    <a:lnTo>
                      <a:pt x="1888544" y="2983190"/>
                    </a:lnTo>
                    <a:lnTo>
                      <a:pt x="1894514" y="2979082"/>
                    </a:lnTo>
                    <a:lnTo>
                      <a:pt x="1898872" y="2972864"/>
                    </a:lnTo>
                    <a:lnTo>
                      <a:pt x="1900470" y="2966095"/>
                    </a:lnTo>
                    <a:lnTo>
                      <a:pt x="1899300" y="2959405"/>
                    </a:lnTo>
                    <a:lnTo>
                      <a:pt x="1895351" y="2953422"/>
                    </a:lnTo>
                    <a:lnTo>
                      <a:pt x="1890404" y="2950465"/>
                    </a:lnTo>
                    <a:lnTo>
                      <a:pt x="1884053" y="2949639"/>
                    </a:lnTo>
                    <a:close/>
                  </a:path>
                  <a:path w="5485765" h="4844415">
                    <a:moveTo>
                      <a:pt x="1947627" y="2886065"/>
                    </a:moveTo>
                    <a:lnTo>
                      <a:pt x="1940824" y="2887654"/>
                    </a:lnTo>
                    <a:lnTo>
                      <a:pt x="1934522" y="2891943"/>
                    </a:lnTo>
                    <a:lnTo>
                      <a:pt x="1930482" y="2897980"/>
                    </a:lnTo>
                    <a:lnTo>
                      <a:pt x="1928827" y="2904812"/>
                    </a:lnTo>
                    <a:lnTo>
                      <a:pt x="1929471" y="2911311"/>
                    </a:lnTo>
                    <a:lnTo>
                      <a:pt x="1932323" y="2916346"/>
                    </a:lnTo>
                    <a:lnTo>
                      <a:pt x="1938411" y="2920251"/>
                    </a:lnTo>
                    <a:lnTo>
                      <a:pt x="1945284" y="2921269"/>
                    </a:lnTo>
                    <a:lnTo>
                      <a:pt x="1952118" y="2919616"/>
                    </a:lnTo>
                    <a:lnTo>
                      <a:pt x="1958088" y="2915508"/>
                    </a:lnTo>
                    <a:lnTo>
                      <a:pt x="1962460" y="2909289"/>
                    </a:lnTo>
                    <a:lnTo>
                      <a:pt x="1964084" y="2902521"/>
                    </a:lnTo>
                    <a:lnTo>
                      <a:pt x="1962919" y="2895831"/>
                    </a:lnTo>
                    <a:lnTo>
                      <a:pt x="1958926" y="2889848"/>
                    </a:lnTo>
                    <a:lnTo>
                      <a:pt x="1953979" y="2886891"/>
                    </a:lnTo>
                    <a:lnTo>
                      <a:pt x="1947627" y="2886065"/>
                    </a:lnTo>
                    <a:close/>
                  </a:path>
                  <a:path w="5485765" h="4844415">
                    <a:moveTo>
                      <a:pt x="2011201" y="2822490"/>
                    </a:moveTo>
                    <a:lnTo>
                      <a:pt x="2004399" y="2824079"/>
                    </a:lnTo>
                    <a:lnTo>
                      <a:pt x="1998097" y="2828369"/>
                    </a:lnTo>
                    <a:lnTo>
                      <a:pt x="1994056" y="2834406"/>
                    </a:lnTo>
                    <a:lnTo>
                      <a:pt x="1992402" y="2841238"/>
                    </a:lnTo>
                    <a:lnTo>
                      <a:pt x="1993045" y="2847736"/>
                    </a:lnTo>
                    <a:lnTo>
                      <a:pt x="1995897" y="2852772"/>
                    </a:lnTo>
                    <a:lnTo>
                      <a:pt x="2001985" y="2856677"/>
                    </a:lnTo>
                    <a:lnTo>
                      <a:pt x="2008858" y="2857694"/>
                    </a:lnTo>
                    <a:lnTo>
                      <a:pt x="2015692" y="2856042"/>
                    </a:lnTo>
                    <a:lnTo>
                      <a:pt x="2021662" y="2851934"/>
                    </a:lnTo>
                    <a:lnTo>
                      <a:pt x="2026035" y="2845701"/>
                    </a:lnTo>
                    <a:lnTo>
                      <a:pt x="2027658" y="2838908"/>
                    </a:lnTo>
                    <a:lnTo>
                      <a:pt x="2026493" y="2832213"/>
                    </a:lnTo>
                    <a:lnTo>
                      <a:pt x="2022500" y="2826274"/>
                    </a:lnTo>
                    <a:lnTo>
                      <a:pt x="2017553" y="2823317"/>
                    </a:lnTo>
                    <a:lnTo>
                      <a:pt x="2011201" y="2822490"/>
                    </a:lnTo>
                    <a:close/>
                  </a:path>
                  <a:path w="5485765" h="4844415">
                    <a:moveTo>
                      <a:pt x="2074763" y="2758929"/>
                    </a:moveTo>
                    <a:lnTo>
                      <a:pt x="2068194" y="2760284"/>
                    </a:lnTo>
                    <a:lnTo>
                      <a:pt x="2062509" y="2763957"/>
                    </a:lnTo>
                    <a:lnTo>
                      <a:pt x="2058723" y="2769755"/>
                    </a:lnTo>
                    <a:lnTo>
                      <a:pt x="2057835" y="2775857"/>
                    </a:lnTo>
                    <a:lnTo>
                      <a:pt x="2059283" y="2781586"/>
                    </a:lnTo>
                    <a:lnTo>
                      <a:pt x="2062509" y="2786265"/>
                    </a:lnTo>
                    <a:lnTo>
                      <a:pt x="2068223" y="2790482"/>
                    </a:lnTo>
                    <a:lnTo>
                      <a:pt x="2074291" y="2792274"/>
                    </a:lnTo>
                    <a:lnTo>
                      <a:pt x="2080359" y="2791376"/>
                    </a:lnTo>
                    <a:lnTo>
                      <a:pt x="2086074" y="2787522"/>
                    </a:lnTo>
                    <a:lnTo>
                      <a:pt x="2089830" y="2781906"/>
                    </a:lnTo>
                    <a:lnTo>
                      <a:pt x="2091219" y="2775346"/>
                    </a:lnTo>
                    <a:lnTo>
                      <a:pt x="2090036" y="2768670"/>
                    </a:lnTo>
                    <a:lnTo>
                      <a:pt x="2086074" y="2762700"/>
                    </a:lnTo>
                    <a:lnTo>
                      <a:pt x="2081096" y="2759774"/>
                    </a:lnTo>
                    <a:lnTo>
                      <a:pt x="2074763" y="2758929"/>
                    </a:lnTo>
                    <a:close/>
                  </a:path>
                  <a:path w="5485765" h="4844415">
                    <a:moveTo>
                      <a:pt x="2138376" y="2695263"/>
                    </a:moveTo>
                    <a:lnTo>
                      <a:pt x="2131812" y="2696650"/>
                    </a:lnTo>
                    <a:lnTo>
                      <a:pt x="2126083" y="2700382"/>
                    </a:lnTo>
                    <a:lnTo>
                      <a:pt x="2120218" y="2706248"/>
                    </a:lnTo>
                    <a:lnTo>
                      <a:pt x="2120846" y="2717349"/>
                    </a:lnTo>
                    <a:lnTo>
                      <a:pt x="2126083" y="2722691"/>
                    </a:lnTo>
                    <a:lnTo>
                      <a:pt x="2131989" y="2726717"/>
                    </a:lnTo>
                    <a:lnTo>
                      <a:pt x="2138376" y="2728190"/>
                    </a:lnTo>
                    <a:lnTo>
                      <a:pt x="2144508" y="2727227"/>
                    </a:lnTo>
                    <a:lnTo>
                      <a:pt x="2149648" y="2723948"/>
                    </a:lnTo>
                    <a:lnTo>
                      <a:pt x="2153448" y="2718330"/>
                    </a:lnTo>
                    <a:lnTo>
                      <a:pt x="2154832" y="2711759"/>
                    </a:lnTo>
                    <a:lnTo>
                      <a:pt x="2153625" y="2705051"/>
                    </a:lnTo>
                    <a:lnTo>
                      <a:pt x="2149648" y="2699021"/>
                    </a:lnTo>
                    <a:lnTo>
                      <a:pt x="2144685" y="2696096"/>
                    </a:lnTo>
                    <a:lnTo>
                      <a:pt x="2138376" y="2695263"/>
                    </a:lnTo>
                    <a:close/>
                  </a:path>
                  <a:path w="5485765" h="4844415">
                    <a:moveTo>
                      <a:pt x="2207986" y="2630210"/>
                    </a:moveTo>
                    <a:lnTo>
                      <a:pt x="2196255" y="2630210"/>
                    </a:lnTo>
                    <a:lnTo>
                      <a:pt x="2191018" y="2635447"/>
                    </a:lnTo>
                    <a:lnTo>
                      <a:pt x="2187021" y="2641441"/>
                    </a:lnTo>
                    <a:lnTo>
                      <a:pt x="2185664" y="2647976"/>
                    </a:lnTo>
                    <a:lnTo>
                      <a:pt x="2186644" y="2654137"/>
                    </a:lnTo>
                    <a:lnTo>
                      <a:pt x="2189657" y="2659012"/>
                    </a:lnTo>
                    <a:lnTo>
                      <a:pt x="2195584" y="2663077"/>
                    </a:lnTo>
                    <a:lnTo>
                      <a:pt x="2202120" y="2664432"/>
                    </a:lnTo>
                    <a:lnTo>
                      <a:pt x="2208656" y="2663077"/>
                    </a:lnTo>
                    <a:lnTo>
                      <a:pt x="2214584" y="2659012"/>
                    </a:lnTo>
                    <a:lnTo>
                      <a:pt x="2217597" y="2654137"/>
                    </a:lnTo>
                    <a:lnTo>
                      <a:pt x="2218577" y="2647976"/>
                    </a:lnTo>
                    <a:lnTo>
                      <a:pt x="2217220" y="2641441"/>
                    </a:lnTo>
                    <a:lnTo>
                      <a:pt x="2213222" y="2635447"/>
                    </a:lnTo>
                    <a:lnTo>
                      <a:pt x="2207986" y="2630210"/>
                    </a:lnTo>
                    <a:close/>
                  </a:path>
                  <a:path w="5485765" h="4844415">
                    <a:moveTo>
                      <a:pt x="2260458" y="2566007"/>
                    </a:moveTo>
                    <a:lnTo>
                      <a:pt x="2254593" y="2571872"/>
                    </a:lnTo>
                    <a:lnTo>
                      <a:pt x="2250595" y="2577867"/>
                    </a:lnTo>
                    <a:lnTo>
                      <a:pt x="2249238" y="2584401"/>
                    </a:lnTo>
                    <a:lnTo>
                      <a:pt x="2250218" y="2590563"/>
                    </a:lnTo>
                    <a:lnTo>
                      <a:pt x="2253231" y="2595438"/>
                    </a:lnTo>
                    <a:lnTo>
                      <a:pt x="2259158" y="2599503"/>
                    </a:lnTo>
                    <a:lnTo>
                      <a:pt x="2265695" y="2600858"/>
                    </a:lnTo>
                    <a:lnTo>
                      <a:pt x="2272231" y="2599503"/>
                    </a:lnTo>
                    <a:lnTo>
                      <a:pt x="2278158" y="2595438"/>
                    </a:lnTo>
                    <a:lnTo>
                      <a:pt x="2281436" y="2590298"/>
                    </a:lnTo>
                    <a:lnTo>
                      <a:pt x="2282387" y="2584166"/>
                    </a:lnTo>
                    <a:lnTo>
                      <a:pt x="2280883" y="2577779"/>
                    </a:lnTo>
                    <a:lnTo>
                      <a:pt x="2276796" y="2571872"/>
                    </a:lnTo>
                    <a:lnTo>
                      <a:pt x="2271560" y="2566636"/>
                    </a:lnTo>
                    <a:lnTo>
                      <a:pt x="2260458" y="2566007"/>
                    </a:lnTo>
                    <a:close/>
                  </a:path>
                  <a:path w="5485765" h="4844415">
                    <a:moveTo>
                      <a:pt x="2330015" y="2503625"/>
                    </a:moveTo>
                    <a:lnTo>
                      <a:pt x="2323948" y="2504513"/>
                    </a:lnTo>
                    <a:lnTo>
                      <a:pt x="2318167" y="2508298"/>
                    </a:lnTo>
                    <a:lnTo>
                      <a:pt x="2314434" y="2514028"/>
                    </a:lnTo>
                    <a:lnTo>
                      <a:pt x="2313048" y="2520592"/>
                    </a:lnTo>
                    <a:lnTo>
                      <a:pt x="2313881" y="2526900"/>
                    </a:lnTo>
                    <a:lnTo>
                      <a:pt x="2316805" y="2531864"/>
                    </a:lnTo>
                    <a:lnTo>
                      <a:pt x="2322821" y="2535840"/>
                    </a:lnTo>
                    <a:lnTo>
                      <a:pt x="2329504" y="2537048"/>
                    </a:lnTo>
                    <a:lnTo>
                      <a:pt x="2336070" y="2535664"/>
                    </a:lnTo>
                    <a:lnTo>
                      <a:pt x="2341732" y="2531864"/>
                    </a:lnTo>
                    <a:lnTo>
                      <a:pt x="2345584" y="2526149"/>
                    </a:lnTo>
                    <a:lnTo>
                      <a:pt x="2346471" y="2520081"/>
                    </a:lnTo>
                    <a:lnTo>
                      <a:pt x="2344648" y="2514013"/>
                    </a:lnTo>
                    <a:lnTo>
                      <a:pt x="2340371" y="2508298"/>
                    </a:lnTo>
                    <a:lnTo>
                      <a:pt x="2335708" y="2505073"/>
                    </a:lnTo>
                    <a:lnTo>
                      <a:pt x="2330015" y="2503625"/>
                    </a:lnTo>
                    <a:close/>
                  </a:path>
                  <a:path w="5485765" h="4844415">
                    <a:moveTo>
                      <a:pt x="2395723" y="2437916"/>
                    </a:moveTo>
                    <a:lnTo>
                      <a:pt x="2388925" y="2439537"/>
                    </a:lnTo>
                    <a:lnTo>
                      <a:pt x="2382579" y="2443886"/>
                    </a:lnTo>
                    <a:lnTo>
                      <a:pt x="2378599" y="2449879"/>
                    </a:lnTo>
                    <a:lnTo>
                      <a:pt x="2376975" y="2456716"/>
                    </a:lnTo>
                    <a:lnTo>
                      <a:pt x="2377630" y="2463239"/>
                    </a:lnTo>
                    <a:lnTo>
                      <a:pt x="2380484" y="2468290"/>
                    </a:lnTo>
                    <a:lnTo>
                      <a:pt x="2386570" y="2472135"/>
                    </a:lnTo>
                    <a:lnTo>
                      <a:pt x="2393432" y="2473134"/>
                    </a:lnTo>
                    <a:lnTo>
                      <a:pt x="2400235" y="2471500"/>
                    </a:lnTo>
                    <a:lnTo>
                      <a:pt x="2406144" y="2467452"/>
                    </a:lnTo>
                    <a:lnTo>
                      <a:pt x="2410561" y="2461172"/>
                    </a:lnTo>
                    <a:lnTo>
                      <a:pt x="2412180" y="2454373"/>
                    </a:lnTo>
                    <a:lnTo>
                      <a:pt x="2410990" y="2447671"/>
                    </a:lnTo>
                    <a:lnTo>
                      <a:pt x="2406982" y="2441687"/>
                    </a:lnTo>
                    <a:lnTo>
                      <a:pt x="2402050" y="2438731"/>
                    </a:lnTo>
                    <a:lnTo>
                      <a:pt x="2395723" y="2437916"/>
                    </a:lnTo>
                    <a:close/>
                  </a:path>
                  <a:path w="5485765" h="4844415">
                    <a:moveTo>
                      <a:pt x="2459363" y="2374329"/>
                    </a:moveTo>
                    <a:lnTo>
                      <a:pt x="2452560" y="2375918"/>
                    </a:lnTo>
                    <a:lnTo>
                      <a:pt x="2446258" y="2380207"/>
                    </a:lnTo>
                    <a:lnTo>
                      <a:pt x="2442217" y="2386261"/>
                    </a:lnTo>
                    <a:lnTo>
                      <a:pt x="2440563" y="2393129"/>
                    </a:lnTo>
                    <a:lnTo>
                      <a:pt x="2441206" y="2399664"/>
                    </a:lnTo>
                    <a:lnTo>
                      <a:pt x="2444058" y="2404715"/>
                    </a:lnTo>
                    <a:lnTo>
                      <a:pt x="2450146" y="2408561"/>
                    </a:lnTo>
                    <a:lnTo>
                      <a:pt x="2457019" y="2409559"/>
                    </a:lnTo>
                    <a:lnTo>
                      <a:pt x="2463853" y="2407926"/>
                    </a:lnTo>
                    <a:lnTo>
                      <a:pt x="2469823" y="2403877"/>
                    </a:lnTo>
                    <a:lnTo>
                      <a:pt x="2474181" y="2397598"/>
                    </a:lnTo>
                    <a:lnTo>
                      <a:pt x="2475780" y="2390799"/>
                    </a:lnTo>
                    <a:lnTo>
                      <a:pt x="2474610" y="2384097"/>
                    </a:lnTo>
                    <a:lnTo>
                      <a:pt x="2470661" y="2378113"/>
                    </a:lnTo>
                    <a:lnTo>
                      <a:pt x="2465714" y="2375156"/>
                    </a:lnTo>
                    <a:lnTo>
                      <a:pt x="2459363" y="2374329"/>
                    </a:lnTo>
                    <a:close/>
                  </a:path>
                  <a:path w="5485765" h="4844415">
                    <a:moveTo>
                      <a:pt x="2522662" y="2311030"/>
                    </a:moveTo>
                    <a:lnTo>
                      <a:pt x="2515825" y="2312653"/>
                    </a:lnTo>
                    <a:lnTo>
                      <a:pt x="2509832" y="2316633"/>
                    </a:lnTo>
                    <a:lnTo>
                      <a:pt x="2505482" y="2322980"/>
                    </a:lnTo>
                    <a:lnTo>
                      <a:pt x="2503862" y="2329777"/>
                    </a:lnTo>
                    <a:lnTo>
                      <a:pt x="2504677" y="2336104"/>
                    </a:lnTo>
                    <a:lnTo>
                      <a:pt x="2507632" y="2341036"/>
                    </a:lnTo>
                    <a:lnTo>
                      <a:pt x="2513617" y="2345044"/>
                    </a:lnTo>
                    <a:lnTo>
                      <a:pt x="2520318" y="2346234"/>
                    </a:lnTo>
                    <a:lnTo>
                      <a:pt x="2527118" y="2344615"/>
                    </a:lnTo>
                    <a:lnTo>
                      <a:pt x="2533397" y="2340199"/>
                    </a:lnTo>
                    <a:lnTo>
                      <a:pt x="2537446" y="2334289"/>
                    </a:lnTo>
                    <a:lnTo>
                      <a:pt x="2539079" y="2327486"/>
                    </a:lnTo>
                    <a:lnTo>
                      <a:pt x="2538081" y="2320625"/>
                    </a:lnTo>
                    <a:lnTo>
                      <a:pt x="2534235" y="2314539"/>
                    </a:lnTo>
                    <a:lnTo>
                      <a:pt x="2529185" y="2311684"/>
                    </a:lnTo>
                    <a:lnTo>
                      <a:pt x="2522662" y="2311030"/>
                    </a:lnTo>
                    <a:close/>
                  </a:path>
                  <a:path w="5485765" h="4844415">
                    <a:moveTo>
                      <a:pt x="2586498" y="2247194"/>
                    </a:moveTo>
                    <a:lnTo>
                      <a:pt x="2579929" y="2248549"/>
                    </a:lnTo>
                    <a:lnTo>
                      <a:pt x="2574244" y="2252221"/>
                    </a:lnTo>
                    <a:lnTo>
                      <a:pt x="2570459" y="2258019"/>
                    </a:lnTo>
                    <a:lnTo>
                      <a:pt x="2569570" y="2264122"/>
                    </a:lnTo>
                    <a:lnTo>
                      <a:pt x="2571018" y="2269851"/>
                    </a:lnTo>
                    <a:lnTo>
                      <a:pt x="2574244" y="2274530"/>
                    </a:lnTo>
                    <a:lnTo>
                      <a:pt x="2579959" y="2278791"/>
                    </a:lnTo>
                    <a:lnTo>
                      <a:pt x="2586027" y="2280578"/>
                    </a:lnTo>
                    <a:lnTo>
                      <a:pt x="2592095" y="2279655"/>
                    </a:lnTo>
                    <a:lnTo>
                      <a:pt x="2597809" y="2275787"/>
                    </a:lnTo>
                    <a:lnTo>
                      <a:pt x="2601565" y="2270185"/>
                    </a:lnTo>
                    <a:lnTo>
                      <a:pt x="2602954" y="2263650"/>
                    </a:lnTo>
                    <a:lnTo>
                      <a:pt x="2601771" y="2256978"/>
                    </a:lnTo>
                    <a:lnTo>
                      <a:pt x="2597809" y="2250964"/>
                    </a:lnTo>
                    <a:lnTo>
                      <a:pt x="2592831" y="2248038"/>
                    </a:lnTo>
                    <a:lnTo>
                      <a:pt x="2586498" y="2247194"/>
                    </a:lnTo>
                    <a:close/>
                  </a:path>
                  <a:path w="5485765" h="4844415">
                    <a:moveTo>
                      <a:pt x="4700156" y="128378"/>
                    </a:moveTo>
                    <a:lnTo>
                      <a:pt x="4692896" y="129782"/>
                    </a:lnTo>
                    <a:lnTo>
                      <a:pt x="4686540" y="133955"/>
                    </a:lnTo>
                    <a:lnTo>
                      <a:pt x="4682730" y="139948"/>
                    </a:lnTo>
                    <a:lnTo>
                      <a:pt x="4681513" y="147021"/>
                    </a:lnTo>
                    <a:lnTo>
                      <a:pt x="4682887" y="154133"/>
                    </a:lnTo>
                    <a:lnTo>
                      <a:pt x="4686854" y="160244"/>
                    </a:lnTo>
                    <a:lnTo>
                      <a:pt x="4693214" y="164476"/>
                    </a:lnTo>
                    <a:lnTo>
                      <a:pt x="4700260" y="165821"/>
                    </a:lnTo>
                    <a:lnTo>
                      <a:pt x="4707150" y="164456"/>
                    </a:lnTo>
                    <a:lnTo>
                      <a:pt x="4713038" y="160558"/>
                    </a:lnTo>
                    <a:lnTo>
                      <a:pt x="4717360" y="154246"/>
                    </a:lnTo>
                    <a:lnTo>
                      <a:pt x="4718942" y="147139"/>
                    </a:lnTo>
                    <a:lnTo>
                      <a:pt x="4717677" y="140012"/>
                    </a:lnTo>
                    <a:lnTo>
                      <a:pt x="4713457" y="133641"/>
                    </a:lnTo>
                    <a:lnTo>
                      <a:pt x="4707337" y="129684"/>
                    </a:lnTo>
                    <a:lnTo>
                      <a:pt x="4700156" y="128378"/>
                    </a:lnTo>
                    <a:close/>
                  </a:path>
                  <a:path w="5485765" h="4844415">
                    <a:moveTo>
                      <a:pt x="1432789" y="3527907"/>
                    </a:moveTo>
                    <a:lnTo>
                      <a:pt x="1425985" y="3529506"/>
                    </a:lnTo>
                    <a:lnTo>
                      <a:pt x="1419750" y="3533864"/>
                    </a:lnTo>
                    <a:lnTo>
                      <a:pt x="1415377" y="3540143"/>
                    </a:lnTo>
                    <a:lnTo>
                      <a:pt x="1413754" y="3546943"/>
                    </a:lnTo>
                    <a:lnTo>
                      <a:pt x="1414919" y="3553644"/>
                    </a:lnTo>
                    <a:lnTo>
                      <a:pt x="1418912" y="3559629"/>
                    </a:lnTo>
                    <a:lnTo>
                      <a:pt x="1423859" y="3562584"/>
                    </a:lnTo>
                    <a:lnTo>
                      <a:pt x="1430210" y="3563399"/>
                    </a:lnTo>
                    <a:lnTo>
                      <a:pt x="1437013" y="3561779"/>
                    </a:lnTo>
                    <a:lnTo>
                      <a:pt x="1443315" y="3557429"/>
                    </a:lnTo>
                    <a:lnTo>
                      <a:pt x="1447621" y="3551127"/>
                    </a:lnTo>
                    <a:lnTo>
                      <a:pt x="1449246" y="3544324"/>
                    </a:lnTo>
                    <a:lnTo>
                      <a:pt x="1448455" y="3537973"/>
                    </a:lnTo>
                    <a:lnTo>
                      <a:pt x="1445514" y="3533026"/>
                    </a:lnTo>
                    <a:lnTo>
                      <a:pt x="1439515" y="3529077"/>
                    </a:lnTo>
                    <a:lnTo>
                      <a:pt x="1432789" y="3527907"/>
                    </a:lnTo>
                    <a:close/>
                  </a:path>
                  <a:path w="5485765" h="4844415">
                    <a:moveTo>
                      <a:pt x="1496403" y="3464294"/>
                    </a:moveTo>
                    <a:lnTo>
                      <a:pt x="1489603" y="3465917"/>
                    </a:lnTo>
                    <a:lnTo>
                      <a:pt x="1483324" y="3470290"/>
                    </a:lnTo>
                    <a:lnTo>
                      <a:pt x="1479216" y="3476260"/>
                    </a:lnTo>
                    <a:lnTo>
                      <a:pt x="1477563" y="3483093"/>
                    </a:lnTo>
                    <a:lnTo>
                      <a:pt x="1478581" y="3489967"/>
                    </a:lnTo>
                    <a:lnTo>
                      <a:pt x="1482486" y="3496054"/>
                    </a:lnTo>
                    <a:lnTo>
                      <a:pt x="1487521" y="3498907"/>
                    </a:lnTo>
                    <a:lnTo>
                      <a:pt x="1494020" y="3499550"/>
                    </a:lnTo>
                    <a:lnTo>
                      <a:pt x="1500852" y="3497895"/>
                    </a:lnTo>
                    <a:lnTo>
                      <a:pt x="1506889" y="3493855"/>
                    </a:lnTo>
                    <a:lnTo>
                      <a:pt x="1511239" y="3487553"/>
                    </a:lnTo>
                    <a:lnTo>
                      <a:pt x="1512859" y="3480750"/>
                    </a:lnTo>
                    <a:lnTo>
                      <a:pt x="1512044" y="3474399"/>
                    </a:lnTo>
                    <a:lnTo>
                      <a:pt x="1509089" y="3469452"/>
                    </a:lnTo>
                    <a:lnTo>
                      <a:pt x="1503104" y="3465459"/>
                    </a:lnTo>
                    <a:lnTo>
                      <a:pt x="1496403" y="3464294"/>
                    </a:lnTo>
                    <a:close/>
                  </a:path>
                  <a:path w="5485765" h="4844415">
                    <a:moveTo>
                      <a:pt x="1560199" y="3400458"/>
                    </a:moveTo>
                    <a:lnTo>
                      <a:pt x="1553663" y="3401813"/>
                    </a:lnTo>
                    <a:lnTo>
                      <a:pt x="1547736" y="3405878"/>
                    </a:lnTo>
                    <a:lnTo>
                      <a:pt x="1544193" y="3411327"/>
                    </a:lnTo>
                    <a:lnTo>
                      <a:pt x="1543272" y="3417425"/>
                    </a:lnTo>
                    <a:lnTo>
                      <a:pt x="1544923" y="3423640"/>
                    </a:lnTo>
                    <a:lnTo>
                      <a:pt x="1549097" y="3429443"/>
                    </a:lnTo>
                    <a:lnTo>
                      <a:pt x="1553863" y="3432580"/>
                    </a:lnTo>
                    <a:lnTo>
                      <a:pt x="1559728" y="3433881"/>
                    </a:lnTo>
                    <a:lnTo>
                      <a:pt x="1565829" y="3432963"/>
                    </a:lnTo>
                    <a:lnTo>
                      <a:pt x="1571301" y="3429443"/>
                    </a:lnTo>
                    <a:lnTo>
                      <a:pt x="1575299" y="3423449"/>
                    </a:lnTo>
                    <a:lnTo>
                      <a:pt x="1576656" y="3416914"/>
                    </a:lnTo>
                    <a:lnTo>
                      <a:pt x="1575676" y="3410753"/>
                    </a:lnTo>
                    <a:lnTo>
                      <a:pt x="1572663" y="3405878"/>
                    </a:lnTo>
                    <a:lnTo>
                      <a:pt x="1566735" y="3401813"/>
                    </a:lnTo>
                    <a:lnTo>
                      <a:pt x="1560199" y="3400458"/>
                    </a:lnTo>
                    <a:close/>
                  </a:path>
                  <a:path w="5485765" h="4844415">
                    <a:moveTo>
                      <a:pt x="1623773" y="3336883"/>
                    </a:moveTo>
                    <a:lnTo>
                      <a:pt x="1617237" y="3338238"/>
                    </a:lnTo>
                    <a:lnTo>
                      <a:pt x="1611310" y="3342303"/>
                    </a:lnTo>
                    <a:lnTo>
                      <a:pt x="1608297" y="3347178"/>
                    </a:lnTo>
                    <a:lnTo>
                      <a:pt x="1607317" y="3353340"/>
                    </a:lnTo>
                    <a:lnTo>
                      <a:pt x="1608674" y="3359874"/>
                    </a:lnTo>
                    <a:lnTo>
                      <a:pt x="1612672" y="3365869"/>
                    </a:lnTo>
                    <a:lnTo>
                      <a:pt x="1617908" y="3371106"/>
                    </a:lnTo>
                    <a:lnTo>
                      <a:pt x="1629639" y="3371106"/>
                    </a:lnTo>
                    <a:lnTo>
                      <a:pt x="1634875" y="3365869"/>
                    </a:lnTo>
                    <a:lnTo>
                      <a:pt x="1638873" y="3359874"/>
                    </a:lnTo>
                    <a:lnTo>
                      <a:pt x="1640230" y="3353340"/>
                    </a:lnTo>
                    <a:lnTo>
                      <a:pt x="1639250" y="3347178"/>
                    </a:lnTo>
                    <a:lnTo>
                      <a:pt x="1636237" y="3342303"/>
                    </a:lnTo>
                    <a:lnTo>
                      <a:pt x="1630310" y="3338238"/>
                    </a:lnTo>
                    <a:lnTo>
                      <a:pt x="1623773" y="3336883"/>
                    </a:lnTo>
                    <a:close/>
                  </a:path>
                  <a:path w="5485765" h="4844415">
                    <a:moveTo>
                      <a:pt x="1690149" y="3270508"/>
                    </a:moveTo>
                    <a:lnTo>
                      <a:pt x="1683584" y="3271892"/>
                    </a:lnTo>
                    <a:lnTo>
                      <a:pt x="1677922" y="3275692"/>
                    </a:lnTo>
                    <a:lnTo>
                      <a:pt x="1674644" y="3280832"/>
                    </a:lnTo>
                    <a:lnTo>
                      <a:pt x="1673693" y="3286964"/>
                    </a:lnTo>
                    <a:lnTo>
                      <a:pt x="1675197" y="3293351"/>
                    </a:lnTo>
                    <a:lnTo>
                      <a:pt x="1679283" y="3299257"/>
                    </a:lnTo>
                    <a:lnTo>
                      <a:pt x="1684520" y="3304494"/>
                    </a:lnTo>
                    <a:lnTo>
                      <a:pt x="1695622" y="3305122"/>
                    </a:lnTo>
                    <a:lnTo>
                      <a:pt x="1701487" y="3299257"/>
                    </a:lnTo>
                    <a:lnTo>
                      <a:pt x="1705220" y="3293528"/>
                    </a:lnTo>
                    <a:lnTo>
                      <a:pt x="1706606" y="3286964"/>
                    </a:lnTo>
                    <a:lnTo>
                      <a:pt x="1705773" y="3280655"/>
                    </a:lnTo>
                    <a:lnTo>
                      <a:pt x="1702848" y="3275692"/>
                    </a:lnTo>
                    <a:lnTo>
                      <a:pt x="1696833" y="3271715"/>
                    </a:lnTo>
                    <a:lnTo>
                      <a:pt x="1690149" y="3270508"/>
                    </a:lnTo>
                    <a:close/>
                  </a:path>
                  <a:path w="5485765" h="4844415">
                    <a:moveTo>
                      <a:pt x="1753894" y="3206763"/>
                    </a:moveTo>
                    <a:lnTo>
                      <a:pt x="1747732" y="3207743"/>
                    </a:lnTo>
                    <a:lnTo>
                      <a:pt x="1742857" y="3210756"/>
                    </a:lnTo>
                    <a:lnTo>
                      <a:pt x="1738792" y="3216684"/>
                    </a:lnTo>
                    <a:lnTo>
                      <a:pt x="1737437" y="3223220"/>
                    </a:lnTo>
                    <a:lnTo>
                      <a:pt x="1738792" y="3229756"/>
                    </a:lnTo>
                    <a:lnTo>
                      <a:pt x="1742857" y="3235683"/>
                    </a:lnTo>
                    <a:lnTo>
                      <a:pt x="1747732" y="3238696"/>
                    </a:lnTo>
                    <a:lnTo>
                      <a:pt x="1753894" y="3239676"/>
                    </a:lnTo>
                    <a:lnTo>
                      <a:pt x="1760428" y="3238320"/>
                    </a:lnTo>
                    <a:lnTo>
                      <a:pt x="1766423" y="3234322"/>
                    </a:lnTo>
                    <a:lnTo>
                      <a:pt x="1771659" y="3229085"/>
                    </a:lnTo>
                    <a:lnTo>
                      <a:pt x="1771659" y="3217355"/>
                    </a:lnTo>
                    <a:lnTo>
                      <a:pt x="1766423" y="3212118"/>
                    </a:lnTo>
                    <a:lnTo>
                      <a:pt x="1760428" y="3208120"/>
                    </a:lnTo>
                    <a:lnTo>
                      <a:pt x="1753894" y="3206763"/>
                    </a:lnTo>
                    <a:close/>
                  </a:path>
                  <a:path w="5485765" h="4844415">
                    <a:moveTo>
                      <a:pt x="1817468" y="3143189"/>
                    </a:moveTo>
                    <a:lnTo>
                      <a:pt x="1811306" y="3144169"/>
                    </a:lnTo>
                    <a:lnTo>
                      <a:pt x="1806431" y="3147182"/>
                    </a:lnTo>
                    <a:lnTo>
                      <a:pt x="1802366" y="3153109"/>
                    </a:lnTo>
                    <a:lnTo>
                      <a:pt x="1801011" y="3159646"/>
                    </a:lnTo>
                    <a:lnTo>
                      <a:pt x="1802366" y="3166182"/>
                    </a:lnTo>
                    <a:lnTo>
                      <a:pt x="1806431" y="3172109"/>
                    </a:lnTo>
                    <a:lnTo>
                      <a:pt x="1811306" y="3175122"/>
                    </a:lnTo>
                    <a:lnTo>
                      <a:pt x="1817468" y="3176102"/>
                    </a:lnTo>
                    <a:lnTo>
                      <a:pt x="1824002" y="3174745"/>
                    </a:lnTo>
                    <a:lnTo>
                      <a:pt x="1829997" y="3170747"/>
                    </a:lnTo>
                    <a:lnTo>
                      <a:pt x="1835234" y="3165511"/>
                    </a:lnTo>
                    <a:lnTo>
                      <a:pt x="1835234" y="3153780"/>
                    </a:lnTo>
                    <a:lnTo>
                      <a:pt x="1829997" y="3148544"/>
                    </a:lnTo>
                    <a:lnTo>
                      <a:pt x="1824002" y="3144546"/>
                    </a:lnTo>
                    <a:lnTo>
                      <a:pt x="1817468" y="3143189"/>
                    </a:lnTo>
                    <a:close/>
                  </a:path>
                  <a:path w="5485765" h="4844415">
                    <a:moveTo>
                      <a:pt x="1881788" y="3078869"/>
                    </a:moveTo>
                    <a:lnTo>
                      <a:pt x="1875720" y="3079756"/>
                    </a:lnTo>
                    <a:lnTo>
                      <a:pt x="1870006" y="3083608"/>
                    </a:lnTo>
                    <a:lnTo>
                      <a:pt x="1865941" y="3089535"/>
                    </a:lnTo>
                    <a:lnTo>
                      <a:pt x="1864586" y="3096071"/>
                    </a:lnTo>
                    <a:lnTo>
                      <a:pt x="1865941" y="3102607"/>
                    </a:lnTo>
                    <a:lnTo>
                      <a:pt x="1870006" y="3108535"/>
                    </a:lnTo>
                    <a:lnTo>
                      <a:pt x="1874881" y="3111548"/>
                    </a:lnTo>
                    <a:lnTo>
                      <a:pt x="1881042" y="3112528"/>
                    </a:lnTo>
                    <a:lnTo>
                      <a:pt x="1887576" y="3111171"/>
                    </a:lnTo>
                    <a:lnTo>
                      <a:pt x="1893571" y="3107173"/>
                    </a:lnTo>
                    <a:lnTo>
                      <a:pt x="1897356" y="3101392"/>
                    </a:lnTo>
                    <a:lnTo>
                      <a:pt x="1898245" y="3095325"/>
                    </a:lnTo>
                    <a:lnTo>
                      <a:pt x="1896796" y="3089632"/>
                    </a:lnTo>
                    <a:lnTo>
                      <a:pt x="1893571" y="3084969"/>
                    </a:lnTo>
                    <a:lnTo>
                      <a:pt x="1887856" y="3080692"/>
                    </a:lnTo>
                    <a:lnTo>
                      <a:pt x="1881788" y="3078869"/>
                    </a:lnTo>
                    <a:close/>
                  </a:path>
                  <a:path w="5485765" h="4844415">
                    <a:moveTo>
                      <a:pt x="1947549" y="3013160"/>
                    </a:moveTo>
                    <a:lnTo>
                      <a:pt x="1940756" y="3014779"/>
                    </a:lnTo>
                    <a:lnTo>
                      <a:pt x="1934522" y="3019196"/>
                    </a:lnTo>
                    <a:lnTo>
                      <a:pt x="1930415" y="3025105"/>
                    </a:lnTo>
                    <a:lnTo>
                      <a:pt x="1928762" y="3031908"/>
                    </a:lnTo>
                    <a:lnTo>
                      <a:pt x="1929780" y="3038770"/>
                    </a:lnTo>
                    <a:lnTo>
                      <a:pt x="1933684" y="3044856"/>
                    </a:lnTo>
                    <a:lnTo>
                      <a:pt x="1938720" y="3047710"/>
                    </a:lnTo>
                    <a:lnTo>
                      <a:pt x="1945218" y="3048365"/>
                    </a:lnTo>
                    <a:lnTo>
                      <a:pt x="1952051" y="3046741"/>
                    </a:lnTo>
                    <a:lnTo>
                      <a:pt x="1958088" y="3042761"/>
                    </a:lnTo>
                    <a:lnTo>
                      <a:pt x="1962377" y="3036415"/>
                    </a:lnTo>
                    <a:lnTo>
                      <a:pt x="1963966" y="3029617"/>
                    </a:lnTo>
                    <a:lnTo>
                      <a:pt x="1963140" y="3023290"/>
                    </a:lnTo>
                    <a:lnTo>
                      <a:pt x="1960182" y="3018358"/>
                    </a:lnTo>
                    <a:lnTo>
                      <a:pt x="1954244" y="3014350"/>
                    </a:lnTo>
                    <a:lnTo>
                      <a:pt x="1947549" y="3013160"/>
                    </a:lnTo>
                    <a:close/>
                  </a:path>
                  <a:path w="5485765" h="4844415">
                    <a:moveTo>
                      <a:pt x="2011123" y="2949560"/>
                    </a:moveTo>
                    <a:lnTo>
                      <a:pt x="2004330" y="2951159"/>
                    </a:lnTo>
                    <a:lnTo>
                      <a:pt x="1998097" y="2955517"/>
                    </a:lnTo>
                    <a:lnTo>
                      <a:pt x="1993989" y="2961487"/>
                    </a:lnTo>
                    <a:lnTo>
                      <a:pt x="1992336" y="2968321"/>
                    </a:lnTo>
                    <a:lnTo>
                      <a:pt x="1993354" y="2975194"/>
                    </a:lnTo>
                    <a:lnTo>
                      <a:pt x="1997259" y="2981282"/>
                    </a:lnTo>
                    <a:lnTo>
                      <a:pt x="2002294" y="2984134"/>
                    </a:lnTo>
                    <a:lnTo>
                      <a:pt x="2008793" y="2984777"/>
                    </a:lnTo>
                    <a:lnTo>
                      <a:pt x="2015625" y="2983123"/>
                    </a:lnTo>
                    <a:lnTo>
                      <a:pt x="2021662" y="2979082"/>
                    </a:lnTo>
                    <a:lnTo>
                      <a:pt x="2025951" y="2972780"/>
                    </a:lnTo>
                    <a:lnTo>
                      <a:pt x="2027540" y="2965977"/>
                    </a:lnTo>
                    <a:lnTo>
                      <a:pt x="2026714" y="2959626"/>
                    </a:lnTo>
                    <a:lnTo>
                      <a:pt x="2023757" y="2954679"/>
                    </a:lnTo>
                    <a:lnTo>
                      <a:pt x="2017818" y="2950730"/>
                    </a:lnTo>
                    <a:lnTo>
                      <a:pt x="2011123" y="2949560"/>
                    </a:lnTo>
                    <a:close/>
                  </a:path>
                  <a:path w="5485765" h="4844415">
                    <a:moveTo>
                      <a:pt x="2074959" y="2885763"/>
                    </a:moveTo>
                    <a:lnTo>
                      <a:pt x="2068434" y="2887099"/>
                    </a:lnTo>
                    <a:lnTo>
                      <a:pt x="2062509" y="2891105"/>
                    </a:lnTo>
                    <a:lnTo>
                      <a:pt x="2058920" y="2896569"/>
                    </a:lnTo>
                    <a:lnTo>
                      <a:pt x="2057992" y="2902691"/>
                    </a:lnTo>
                    <a:lnTo>
                      <a:pt x="2059637" y="2908911"/>
                    </a:lnTo>
                    <a:lnTo>
                      <a:pt x="2063765" y="2914670"/>
                    </a:lnTo>
                    <a:lnTo>
                      <a:pt x="2068532" y="2917807"/>
                    </a:lnTo>
                    <a:lnTo>
                      <a:pt x="2074409" y="2919108"/>
                    </a:lnTo>
                    <a:lnTo>
                      <a:pt x="2080541" y="2918190"/>
                    </a:lnTo>
                    <a:lnTo>
                      <a:pt x="2086074" y="2914670"/>
                    </a:lnTo>
                    <a:lnTo>
                      <a:pt x="2090056" y="2908720"/>
                    </a:lnTo>
                    <a:lnTo>
                      <a:pt x="2091376" y="2902181"/>
                    </a:lnTo>
                    <a:lnTo>
                      <a:pt x="2090360" y="2895995"/>
                    </a:lnTo>
                    <a:lnTo>
                      <a:pt x="2087331" y="2891105"/>
                    </a:lnTo>
                    <a:lnTo>
                      <a:pt x="2081464" y="2887099"/>
                    </a:lnTo>
                    <a:lnTo>
                      <a:pt x="2074959" y="2885763"/>
                    </a:lnTo>
                    <a:close/>
                  </a:path>
                  <a:path w="5485765" h="4844415">
                    <a:moveTo>
                      <a:pt x="2138311" y="2822386"/>
                    </a:moveTo>
                    <a:lnTo>
                      <a:pt x="2131745" y="2823775"/>
                    </a:lnTo>
                    <a:lnTo>
                      <a:pt x="2126083" y="2827531"/>
                    </a:lnTo>
                    <a:lnTo>
                      <a:pt x="2122805" y="2832671"/>
                    </a:lnTo>
                    <a:lnTo>
                      <a:pt x="2121854" y="2838803"/>
                    </a:lnTo>
                    <a:lnTo>
                      <a:pt x="2123358" y="2845190"/>
                    </a:lnTo>
                    <a:lnTo>
                      <a:pt x="2127444" y="2851096"/>
                    </a:lnTo>
                    <a:lnTo>
                      <a:pt x="2132681" y="2856333"/>
                    </a:lnTo>
                    <a:lnTo>
                      <a:pt x="2143783" y="2856961"/>
                    </a:lnTo>
                    <a:lnTo>
                      <a:pt x="2149648" y="2851096"/>
                    </a:lnTo>
                    <a:lnTo>
                      <a:pt x="2153381" y="2845411"/>
                    </a:lnTo>
                    <a:lnTo>
                      <a:pt x="2154767" y="2838842"/>
                    </a:lnTo>
                    <a:lnTo>
                      <a:pt x="2153934" y="2832509"/>
                    </a:lnTo>
                    <a:lnTo>
                      <a:pt x="2151010" y="2827531"/>
                    </a:lnTo>
                    <a:lnTo>
                      <a:pt x="2144994" y="2823569"/>
                    </a:lnTo>
                    <a:lnTo>
                      <a:pt x="2138311" y="2822386"/>
                    </a:lnTo>
                    <a:close/>
                  </a:path>
                  <a:path w="5485765" h="4844415">
                    <a:moveTo>
                      <a:pt x="2201885" y="2758811"/>
                    </a:moveTo>
                    <a:lnTo>
                      <a:pt x="2195319" y="2760201"/>
                    </a:lnTo>
                    <a:lnTo>
                      <a:pt x="2189657" y="2763957"/>
                    </a:lnTo>
                    <a:lnTo>
                      <a:pt x="2186379" y="2769097"/>
                    </a:lnTo>
                    <a:lnTo>
                      <a:pt x="2185428" y="2775229"/>
                    </a:lnTo>
                    <a:lnTo>
                      <a:pt x="2186932" y="2781616"/>
                    </a:lnTo>
                    <a:lnTo>
                      <a:pt x="2191018" y="2787522"/>
                    </a:lnTo>
                    <a:lnTo>
                      <a:pt x="2196255" y="2792759"/>
                    </a:lnTo>
                    <a:lnTo>
                      <a:pt x="2207357" y="2793387"/>
                    </a:lnTo>
                    <a:lnTo>
                      <a:pt x="2213222" y="2787522"/>
                    </a:lnTo>
                    <a:lnTo>
                      <a:pt x="2216955" y="2781837"/>
                    </a:lnTo>
                    <a:lnTo>
                      <a:pt x="2218341" y="2775268"/>
                    </a:lnTo>
                    <a:lnTo>
                      <a:pt x="2217508" y="2768935"/>
                    </a:lnTo>
                    <a:lnTo>
                      <a:pt x="2214584" y="2763957"/>
                    </a:lnTo>
                    <a:lnTo>
                      <a:pt x="2208568" y="2759995"/>
                    </a:lnTo>
                    <a:lnTo>
                      <a:pt x="2201885" y="2758811"/>
                    </a:lnTo>
                    <a:close/>
                  </a:path>
                  <a:path w="5485765" h="4844415">
                    <a:moveTo>
                      <a:pt x="2270931" y="2693156"/>
                    </a:moveTo>
                    <a:lnTo>
                      <a:pt x="2259829" y="2693784"/>
                    </a:lnTo>
                    <a:lnTo>
                      <a:pt x="2254593" y="2699021"/>
                    </a:lnTo>
                    <a:lnTo>
                      <a:pt x="2250506" y="2704929"/>
                    </a:lnTo>
                    <a:lnTo>
                      <a:pt x="2249002" y="2711327"/>
                    </a:lnTo>
                    <a:lnTo>
                      <a:pt x="2249953" y="2717490"/>
                    </a:lnTo>
                    <a:lnTo>
                      <a:pt x="2253231" y="2722691"/>
                    </a:lnTo>
                    <a:lnTo>
                      <a:pt x="2258893" y="2726432"/>
                    </a:lnTo>
                    <a:lnTo>
                      <a:pt x="2265459" y="2727797"/>
                    </a:lnTo>
                    <a:lnTo>
                      <a:pt x="2272142" y="2726609"/>
                    </a:lnTo>
                    <a:lnTo>
                      <a:pt x="2278158" y="2722691"/>
                    </a:lnTo>
                    <a:lnTo>
                      <a:pt x="2281082" y="2717711"/>
                    </a:lnTo>
                    <a:lnTo>
                      <a:pt x="2281915" y="2711366"/>
                    </a:lnTo>
                    <a:lnTo>
                      <a:pt x="2280529" y="2704767"/>
                    </a:lnTo>
                    <a:lnTo>
                      <a:pt x="2276796" y="2699021"/>
                    </a:lnTo>
                    <a:lnTo>
                      <a:pt x="2270931" y="2693156"/>
                    </a:lnTo>
                    <a:close/>
                  </a:path>
                  <a:path w="5485765" h="4844415">
                    <a:moveTo>
                      <a:pt x="2334505" y="2629581"/>
                    </a:moveTo>
                    <a:lnTo>
                      <a:pt x="2324032" y="2629581"/>
                    </a:lnTo>
                    <a:lnTo>
                      <a:pt x="2318167" y="2635447"/>
                    </a:lnTo>
                    <a:lnTo>
                      <a:pt x="2314080" y="2641353"/>
                    </a:lnTo>
                    <a:lnTo>
                      <a:pt x="2312577" y="2647740"/>
                    </a:lnTo>
                    <a:lnTo>
                      <a:pt x="2313527" y="2653872"/>
                    </a:lnTo>
                    <a:lnTo>
                      <a:pt x="2316805" y="2659012"/>
                    </a:lnTo>
                    <a:lnTo>
                      <a:pt x="2322467" y="2662812"/>
                    </a:lnTo>
                    <a:lnTo>
                      <a:pt x="2329033" y="2664196"/>
                    </a:lnTo>
                    <a:lnTo>
                      <a:pt x="2335716" y="2662989"/>
                    </a:lnTo>
                    <a:lnTo>
                      <a:pt x="2341732" y="2659012"/>
                    </a:lnTo>
                    <a:lnTo>
                      <a:pt x="2344922" y="2653783"/>
                    </a:lnTo>
                    <a:lnTo>
                      <a:pt x="2345725" y="2647504"/>
                    </a:lnTo>
                    <a:lnTo>
                      <a:pt x="2344192" y="2641088"/>
                    </a:lnTo>
                    <a:lnTo>
                      <a:pt x="2340371" y="2635447"/>
                    </a:lnTo>
                    <a:lnTo>
                      <a:pt x="2334505" y="2629581"/>
                    </a:lnTo>
                    <a:close/>
                  </a:path>
                  <a:path w="5485765" h="4844415">
                    <a:moveTo>
                      <a:pt x="2393367" y="2566963"/>
                    </a:moveTo>
                    <a:lnTo>
                      <a:pt x="2387436" y="2567999"/>
                    </a:lnTo>
                    <a:lnTo>
                      <a:pt x="2381741" y="2571872"/>
                    </a:lnTo>
                    <a:lnTo>
                      <a:pt x="2377966" y="2577513"/>
                    </a:lnTo>
                    <a:lnTo>
                      <a:pt x="2376439" y="2583930"/>
                    </a:lnTo>
                    <a:lnTo>
                      <a:pt x="2377249" y="2590209"/>
                    </a:lnTo>
                    <a:lnTo>
                      <a:pt x="2380484" y="2595438"/>
                    </a:lnTo>
                    <a:lnTo>
                      <a:pt x="2386189" y="2599149"/>
                    </a:lnTo>
                    <a:lnTo>
                      <a:pt x="2392895" y="2600387"/>
                    </a:lnTo>
                    <a:lnTo>
                      <a:pt x="2399602" y="2599149"/>
                    </a:lnTo>
                    <a:lnTo>
                      <a:pt x="2405306" y="2595438"/>
                    </a:lnTo>
                    <a:lnTo>
                      <a:pt x="2409072" y="2589679"/>
                    </a:lnTo>
                    <a:lnTo>
                      <a:pt x="2409823" y="2583459"/>
                    </a:lnTo>
                    <a:lnTo>
                      <a:pt x="2408002" y="2577337"/>
                    </a:lnTo>
                    <a:lnTo>
                      <a:pt x="2404049" y="2571872"/>
                    </a:lnTo>
                    <a:lnTo>
                      <a:pt x="2399061" y="2568382"/>
                    </a:lnTo>
                    <a:lnTo>
                      <a:pt x="2393367" y="2566963"/>
                    </a:lnTo>
                    <a:close/>
                  </a:path>
                  <a:path w="5485765" h="4844415">
                    <a:moveTo>
                      <a:pt x="2459088" y="2501255"/>
                    </a:moveTo>
                    <a:lnTo>
                      <a:pt x="2452457" y="2503022"/>
                    </a:lnTo>
                    <a:lnTo>
                      <a:pt x="2446258" y="2507460"/>
                    </a:lnTo>
                    <a:lnTo>
                      <a:pt x="2442129" y="2513365"/>
                    </a:lnTo>
                    <a:lnTo>
                      <a:pt x="2440327" y="2520055"/>
                    </a:lnTo>
                    <a:lnTo>
                      <a:pt x="2440941" y="2526548"/>
                    </a:lnTo>
                    <a:lnTo>
                      <a:pt x="2444058" y="2531864"/>
                    </a:lnTo>
                    <a:lnTo>
                      <a:pt x="2449881" y="2535444"/>
                    </a:lnTo>
                    <a:lnTo>
                      <a:pt x="2456784" y="2536472"/>
                    </a:lnTo>
                    <a:lnTo>
                      <a:pt x="2463765" y="2534986"/>
                    </a:lnTo>
                    <a:lnTo>
                      <a:pt x="2469823" y="2531026"/>
                    </a:lnTo>
                    <a:lnTo>
                      <a:pt x="2474093" y="2524658"/>
                    </a:lnTo>
                    <a:lnTo>
                      <a:pt x="2475544" y="2517711"/>
                    </a:lnTo>
                    <a:lnTo>
                      <a:pt x="2474345" y="2510981"/>
                    </a:lnTo>
                    <a:lnTo>
                      <a:pt x="2470661" y="2505261"/>
                    </a:lnTo>
                    <a:lnTo>
                      <a:pt x="2465405" y="2502040"/>
                    </a:lnTo>
                    <a:lnTo>
                      <a:pt x="2459088" y="2501255"/>
                    </a:lnTo>
                    <a:close/>
                  </a:path>
                  <a:path w="5485765" h="4844415">
                    <a:moveTo>
                      <a:pt x="2522662" y="2437681"/>
                    </a:moveTo>
                    <a:lnTo>
                      <a:pt x="2516031" y="2439448"/>
                    </a:lnTo>
                    <a:lnTo>
                      <a:pt x="2509832" y="2443886"/>
                    </a:lnTo>
                    <a:lnTo>
                      <a:pt x="2505703" y="2449776"/>
                    </a:lnTo>
                    <a:lnTo>
                      <a:pt x="2503901" y="2456441"/>
                    </a:lnTo>
                    <a:lnTo>
                      <a:pt x="2504515" y="2462930"/>
                    </a:lnTo>
                    <a:lnTo>
                      <a:pt x="2507632" y="2468290"/>
                    </a:lnTo>
                    <a:lnTo>
                      <a:pt x="2513455" y="2471870"/>
                    </a:lnTo>
                    <a:lnTo>
                      <a:pt x="2520358" y="2472898"/>
                    </a:lnTo>
                    <a:lnTo>
                      <a:pt x="2527339" y="2471412"/>
                    </a:lnTo>
                    <a:lnTo>
                      <a:pt x="2533397" y="2467452"/>
                    </a:lnTo>
                    <a:lnTo>
                      <a:pt x="2537667" y="2461084"/>
                    </a:lnTo>
                    <a:lnTo>
                      <a:pt x="2539118" y="2454137"/>
                    </a:lnTo>
                    <a:lnTo>
                      <a:pt x="2537919" y="2447406"/>
                    </a:lnTo>
                    <a:lnTo>
                      <a:pt x="2534235" y="2441687"/>
                    </a:lnTo>
                    <a:lnTo>
                      <a:pt x="2528979" y="2438466"/>
                    </a:lnTo>
                    <a:lnTo>
                      <a:pt x="2522662" y="2437681"/>
                    </a:lnTo>
                    <a:close/>
                  </a:path>
                  <a:path w="5485765" h="4844415">
                    <a:moveTo>
                      <a:pt x="2586040" y="2374381"/>
                    </a:moveTo>
                    <a:lnTo>
                      <a:pt x="2579355" y="2376183"/>
                    </a:lnTo>
                    <a:lnTo>
                      <a:pt x="2573406" y="2380312"/>
                    </a:lnTo>
                    <a:lnTo>
                      <a:pt x="2568968" y="2386511"/>
                    </a:lnTo>
                    <a:lnTo>
                      <a:pt x="2567200" y="2393142"/>
                    </a:lnTo>
                    <a:lnTo>
                      <a:pt x="2567986" y="2399459"/>
                    </a:lnTo>
                    <a:lnTo>
                      <a:pt x="2571207" y="2404715"/>
                    </a:lnTo>
                    <a:lnTo>
                      <a:pt x="2576926" y="2408399"/>
                    </a:lnTo>
                    <a:lnTo>
                      <a:pt x="2583657" y="2409599"/>
                    </a:lnTo>
                    <a:lnTo>
                      <a:pt x="2590604" y="2408147"/>
                    </a:lnTo>
                    <a:lnTo>
                      <a:pt x="2596971" y="2403877"/>
                    </a:lnTo>
                    <a:lnTo>
                      <a:pt x="2600976" y="2397819"/>
                    </a:lnTo>
                    <a:lnTo>
                      <a:pt x="2602457" y="2390838"/>
                    </a:lnTo>
                    <a:lnTo>
                      <a:pt x="2601405" y="2383935"/>
                    </a:lnTo>
                    <a:lnTo>
                      <a:pt x="2597809" y="2378113"/>
                    </a:lnTo>
                    <a:lnTo>
                      <a:pt x="2592509" y="2374995"/>
                    </a:lnTo>
                    <a:lnTo>
                      <a:pt x="2586040" y="2374381"/>
                    </a:lnTo>
                    <a:close/>
                  </a:path>
                  <a:path w="5485765" h="4844415">
                    <a:moveTo>
                      <a:pt x="2649836" y="2310532"/>
                    </a:moveTo>
                    <a:lnTo>
                      <a:pt x="2643415" y="2312035"/>
                    </a:lnTo>
                    <a:lnTo>
                      <a:pt x="2637818" y="2315795"/>
                    </a:lnTo>
                    <a:lnTo>
                      <a:pt x="2633945" y="2321505"/>
                    </a:lnTo>
                    <a:lnTo>
                      <a:pt x="2632909" y="2327460"/>
                    </a:lnTo>
                    <a:lnTo>
                      <a:pt x="2634327" y="2333160"/>
                    </a:lnTo>
                    <a:lnTo>
                      <a:pt x="2637818" y="2338104"/>
                    </a:lnTo>
                    <a:lnTo>
                      <a:pt x="2643223" y="2342056"/>
                    </a:lnTo>
                    <a:lnTo>
                      <a:pt x="2649326" y="2343877"/>
                    </a:lnTo>
                    <a:lnTo>
                      <a:pt x="2655566" y="2343126"/>
                    </a:lnTo>
                    <a:lnTo>
                      <a:pt x="2661383" y="2339361"/>
                    </a:lnTo>
                    <a:lnTo>
                      <a:pt x="2665036" y="2333656"/>
                    </a:lnTo>
                    <a:lnTo>
                      <a:pt x="2666254" y="2326950"/>
                    </a:lnTo>
                    <a:lnTo>
                      <a:pt x="2665036" y="2320243"/>
                    </a:lnTo>
                    <a:lnTo>
                      <a:pt x="2661383" y="2314539"/>
                    </a:lnTo>
                    <a:lnTo>
                      <a:pt x="2656140" y="2311347"/>
                    </a:lnTo>
                    <a:lnTo>
                      <a:pt x="2649836" y="2310532"/>
                    </a:lnTo>
                    <a:close/>
                  </a:path>
                  <a:path w="5485765" h="4844415">
                    <a:moveTo>
                      <a:pt x="2713371" y="2246971"/>
                    </a:moveTo>
                    <a:lnTo>
                      <a:pt x="2706974" y="2248505"/>
                    </a:lnTo>
                    <a:lnTo>
                      <a:pt x="2701392" y="2252326"/>
                    </a:lnTo>
                    <a:lnTo>
                      <a:pt x="2695422" y="2258191"/>
                    </a:lnTo>
                    <a:lnTo>
                      <a:pt x="2695422" y="2268665"/>
                    </a:lnTo>
                    <a:lnTo>
                      <a:pt x="2701392" y="2274530"/>
                    </a:lnTo>
                    <a:lnTo>
                      <a:pt x="2706974" y="2278351"/>
                    </a:lnTo>
                    <a:lnTo>
                      <a:pt x="2713371" y="2279884"/>
                    </a:lnTo>
                    <a:lnTo>
                      <a:pt x="2719670" y="2279081"/>
                    </a:lnTo>
                    <a:lnTo>
                      <a:pt x="2724958" y="2275891"/>
                    </a:lnTo>
                    <a:lnTo>
                      <a:pt x="2728610" y="2270141"/>
                    </a:lnTo>
                    <a:lnTo>
                      <a:pt x="2729828" y="2263428"/>
                    </a:lnTo>
                    <a:lnTo>
                      <a:pt x="2728610" y="2256715"/>
                    </a:lnTo>
                    <a:lnTo>
                      <a:pt x="2724958" y="2250964"/>
                    </a:lnTo>
                    <a:lnTo>
                      <a:pt x="2719670" y="2247775"/>
                    </a:lnTo>
                    <a:lnTo>
                      <a:pt x="2713371" y="2246971"/>
                    </a:lnTo>
                    <a:close/>
                  </a:path>
                  <a:path w="5485765" h="4844415">
                    <a:moveTo>
                      <a:pt x="2777181" y="2183162"/>
                    </a:moveTo>
                    <a:lnTo>
                      <a:pt x="2770814" y="2184665"/>
                    </a:lnTo>
                    <a:lnTo>
                      <a:pt x="2764966" y="2188752"/>
                    </a:lnTo>
                    <a:lnTo>
                      <a:pt x="2758997" y="2194617"/>
                    </a:lnTo>
                    <a:lnTo>
                      <a:pt x="2758997" y="2205090"/>
                    </a:lnTo>
                    <a:lnTo>
                      <a:pt x="2764966" y="2210956"/>
                    </a:lnTo>
                    <a:lnTo>
                      <a:pt x="2770548" y="2214777"/>
                    </a:lnTo>
                    <a:lnTo>
                      <a:pt x="2776945" y="2216310"/>
                    </a:lnTo>
                    <a:lnTo>
                      <a:pt x="2783244" y="2215507"/>
                    </a:lnTo>
                    <a:lnTo>
                      <a:pt x="2788532" y="2212317"/>
                    </a:lnTo>
                    <a:lnTo>
                      <a:pt x="2792450" y="2206301"/>
                    </a:lnTo>
                    <a:lnTo>
                      <a:pt x="2793638" y="2199618"/>
                    </a:lnTo>
                    <a:lnTo>
                      <a:pt x="2792273" y="2193052"/>
                    </a:lnTo>
                    <a:lnTo>
                      <a:pt x="2788532" y="2187390"/>
                    </a:lnTo>
                    <a:lnTo>
                      <a:pt x="2783333" y="2184112"/>
                    </a:lnTo>
                    <a:lnTo>
                      <a:pt x="2777181" y="2183162"/>
                    </a:lnTo>
                    <a:close/>
                  </a:path>
                  <a:path w="5485765" h="4844415">
                    <a:moveTo>
                      <a:pt x="2849173" y="2114914"/>
                    </a:moveTo>
                    <a:lnTo>
                      <a:pt x="2838700" y="2114914"/>
                    </a:lnTo>
                    <a:lnTo>
                      <a:pt x="2832835" y="2120779"/>
                    </a:lnTo>
                    <a:lnTo>
                      <a:pt x="2829059" y="2126420"/>
                    </a:lnTo>
                    <a:lnTo>
                      <a:pt x="2827533" y="2132836"/>
                    </a:lnTo>
                    <a:lnTo>
                      <a:pt x="2828343" y="2139116"/>
                    </a:lnTo>
                    <a:lnTo>
                      <a:pt x="2831578" y="2144344"/>
                    </a:lnTo>
                    <a:lnTo>
                      <a:pt x="2837283" y="2148056"/>
                    </a:lnTo>
                    <a:lnTo>
                      <a:pt x="2843989" y="2149293"/>
                    </a:lnTo>
                    <a:lnTo>
                      <a:pt x="2850695" y="2148056"/>
                    </a:lnTo>
                    <a:lnTo>
                      <a:pt x="2856400" y="2144344"/>
                    </a:lnTo>
                    <a:lnTo>
                      <a:pt x="2859591" y="2139116"/>
                    </a:lnTo>
                    <a:lnTo>
                      <a:pt x="2860406" y="2132836"/>
                    </a:lnTo>
                    <a:lnTo>
                      <a:pt x="2858904" y="2126420"/>
                    </a:lnTo>
                    <a:lnTo>
                      <a:pt x="2855143" y="2120779"/>
                    </a:lnTo>
                    <a:lnTo>
                      <a:pt x="2849173" y="2114914"/>
                    </a:lnTo>
                    <a:close/>
                  </a:path>
                  <a:path w="5485765" h="4844415">
                    <a:moveTo>
                      <a:pt x="4571057" y="384599"/>
                    </a:moveTo>
                    <a:lnTo>
                      <a:pt x="4564630" y="385164"/>
                    </a:lnTo>
                    <a:lnTo>
                      <a:pt x="4558763" y="388880"/>
                    </a:lnTo>
                    <a:lnTo>
                      <a:pt x="4555160" y="394634"/>
                    </a:lnTo>
                    <a:lnTo>
                      <a:pt x="4554129" y="401527"/>
                    </a:lnTo>
                    <a:lnTo>
                      <a:pt x="4555729" y="408616"/>
                    </a:lnTo>
                    <a:lnTo>
                      <a:pt x="4560020" y="414959"/>
                    </a:lnTo>
                    <a:lnTo>
                      <a:pt x="4565925" y="418825"/>
                    </a:lnTo>
                    <a:lnTo>
                      <a:pt x="4572772" y="420196"/>
                    </a:lnTo>
                    <a:lnTo>
                      <a:pt x="4579579" y="419054"/>
                    </a:lnTo>
                    <a:lnTo>
                      <a:pt x="4585366" y="415378"/>
                    </a:lnTo>
                    <a:lnTo>
                      <a:pt x="4589094" y="409583"/>
                    </a:lnTo>
                    <a:lnTo>
                      <a:pt x="4589739" y="403268"/>
                    </a:lnTo>
                    <a:lnTo>
                      <a:pt x="4587752" y="397012"/>
                    </a:lnTo>
                    <a:lnTo>
                      <a:pt x="4583586" y="391394"/>
                    </a:lnTo>
                    <a:lnTo>
                      <a:pt x="4577542" y="386803"/>
                    </a:lnTo>
                    <a:lnTo>
                      <a:pt x="4571057" y="384599"/>
                    </a:lnTo>
                    <a:close/>
                  </a:path>
                  <a:path w="5485765" h="4844415">
                    <a:moveTo>
                      <a:pt x="4636778" y="318878"/>
                    </a:moveTo>
                    <a:lnTo>
                      <a:pt x="4629651" y="320143"/>
                    </a:lnTo>
                    <a:lnTo>
                      <a:pt x="4623280" y="324363"/>
                    </a:lnTo>
                    <a:lnTo>
                      <a:pt x="4619308" y="330484"/>
                    </a:lnTo>
                    <a:lnTo>
                      <a:pt x="4617978" y="337665"/>
                    </a:lnTo>
                    <a:lnTo>
                      <a:pt x="4619377" y="344924"/>
                    </a:lnTo>
                    <a:lnTo>
                      <a:pt x="4623594" y="351280"/>
                    </a:lnTo>
                    <a:lnTo>
                      <a:pt x="4629586" y="355090"/>
                    </a:lnTo>
                    <a:lnTo>
                      <a:pt x="4636647" y="356308"/>
                    </a:lnTo>
                    <a:lnTo>
                      <a:pt x="4643728" y="354933"/>
                    </a:lnTo>
                    <a:lnTo>
                      <a:pt x="4649778" y="350966"/>
                    </a:lnTo>
                    <a:lnTo>
                      <a:pt x="4654071" y="344607"/>
                    </a:lnTo>
                    <a:lnTo>
                      <a:pt x="4655447" y="337560"/>
                    </a:lnTo>
                    <a:lnTo>
                      <a:pt x="4654093" y="330670"/>
                    </a:lnTo>
                    <a:lnTo>
                      <a:pt x="4650197" y="324782"/>
                    </a:lnTo>
                    <a:lnTo>
                      <a:pt x="4643885" y="320460"/>
                    </a:lnTo>
                    <a:lnTo>
                      <a:pt x="4636778" y="318878"/>
                    </a:lnTo>
                    <a:close/>
                  </a:path>
                  <a:path w="5485765" h="4844415">
                    <a:moveTo>
                      <a:pt x="4700352" y="255291"/>
                    </a:moveTo>
                    <a:lnTo>
                      <a:pt x="4693225" y="256567"/>
                    </a:lnTo>
                    <a:lnTo>
                      <a:pt x="4686854" y="260789"/>
                    </a:lnTo>
                    <a:lnTo>
                      <a:pt x="4682897" y="266895"/>
                    </a:lnTo>
                    <a:lnTo>
                      <a:pt x="4681591" y="274051"/>
                    </a:lnTo>
                    <a:lnTo>
                      <a:pt x="4682995" y="281306"/>
                    </a:lnTo>
                    <a:lnTo>
                      <a:pt x="4687168" y="287706"/>
                    </a:lnTo>
                    <a:lnTo>
                      <a:pt x="4693160" y="291516"/>
                    </a:lnTo>
                    <a:lnTo>
                      <a:pt x="4700221" y="292733"/>
                    </a:lnTo>
                    <a:lnTo>
                      <a:pt x="4707302" y="291359"/>
                    </a:lnTo>
                    <a:lnTo>
                      <a:pt x="4713352" y="287392"/>
                    </a:lnTo>
                    <a:lnTo>
                      <a:pt x="4717645" y="280987"/>
                    </a:lnTo>
                    <a:lnTo>
                      <a:pt x="4719021" y="273933"/>
                    </a:lnTo>
                    <a:lnTo>
                      <a:pt x="4717668" y="267037"/>
                    </a:lnTo>
                    <a:lnTo>
                      <a:pt x="4713771" y="261103"/>
                    </a:lnTo>
                    <a:lnTo>
                      <a:pt x="4707459" y="256842"/>
                    </a:lnTo>
                    <a:lnTo>
                      <a:pt x="4700352" y="255291"/>
                    </a:lnTo>
                    <a:close/>
                  </a:path>
                  <a:path w="5485765" h="4844415">
                    <a:moveTo>
                      <a:pt x="4763691" y="191952"/>
                    </a:moveTo>
                    <a:lnTo>
                      <a:pt x="4756446" y="193346"/>
                    </a:lnTo>
                    <a:lnTo>
                      <a:pt x="4750114" y="197529"/>
                    </a:lnTo>
                    <a:lnTo>
                      <a:pt x="4746292" y="203512"/>
                    </a:lnTo>
                    <a:lnTo>
                      <a:pt x="4745087" y="210556"/>
                    </a:lnTo>
                    <a:lnTo>
                      <a:pt x="4746550" y="217751"/>
                    </a:lnTo>
                    <a:lnTo>
                      <a:pt x="4750743" y="224132"/>
                    </a:lnTo>
                    <a:lnTo>
                      <a:pt x="4756699" y="227961"/>
                    </a:lnTo>
                    <a:lnTo>
                      <a:pt x="4763677" y="229238"/>
                    </a:lnTo>
                    <a:lnTo>
                      <a:pt x="4770655" y="227961"/>
                    </a:lnTo>
                    <a:lnTo>
                      <a:pt x="4776612" y="224132"/>
                    </a:lnTo>
                    <a:lnTo>
                      <a:pt x="4780865" y="217796"/>
                    </a:lnTo>
                    <a:lnTo>
                      <a:pt x="4782360" y="210595"/>
                    </a:lnTo>
                    <a:lnTo>
                      <a:pt x="4781154" y="203498"/>
                    </a:lnTo>
                    <a:lnTo>
                      <a:pt x="4777345" y="197529"/>
                    </a:lnTo>
                    <a:lnTo>
                      <a:pt x="4770955" y="193346"/>
                    </a:lnTo>
                    <a:lnTo>
                      <a:pt x="4763691" y="191952"/>
                    </a:lnTo>
                    <a:close/>
                  </a:path>
                  <a:path w="5485765" h="4844415">
                    <a:moveTo>
                      <a:pt x="4827527" y="128116"/>
                    </a:moveTo>
                    <a:lnTo>
                      <a:pt x="4820639" y="129154"/>
                    </a:lnTo>
                    <a:lnTo>
                      <a:pt x="4814841" y="132803"/>
                    </a:lnTo>
                    <a:lnTo>
                      <a:pt x="4811124" y="138668"/>
                    </a:lnTo>
                    <a:lnTo>
                      <a:pt x="4810559" y="145083"/>
                    </a:lnTo>
                    <a:lnTo>
                      <a:pt x="4812764" y="151538"/>
                    </a:lnTo>
                    <a:lnTo>
                      <a:pt x="4817354" y="157520"/>
                    </a:lnTo>
                    <a:lnTo>
                      <a:pt x="4822974" y="161689"/>
                    </a:lnTo>
                    <a:lnTo>
                      <a:pt x="4829242" y="163687"/>
                    </a:lnTo>
                    <a:lnTo>
                      <a:pt x="4835588" y="163073"/>
                    </a:lnTo>
                    <a:lnTo>
                      <a:pt x="4841443" y="159406"/>
                    </a:lnTo>
                    <a:lnTo>
                      <a:pt x="4845058" y="153603"/>
                    </a:lnTo>
                    <a:lnTo>
                      <a:pt x="4846169" y="146759"/>
                    </a:lnTo>
                    <a:lnTo>
                      <a:pt x="4844787" y="139876"/>
                    </a:lnTo>
                    <a:lnTo>
                      <a:pt x="4840920" y="133955"/>
                    </a:lnTo>
                    <a:lnTo>
                      <a:pt x="4834591" y="129710"/>
                    </a:lnTo>
                    <a:lnTo>
                      <a:pt x="4827527" y="128116"/>
                    </a:lnTo>
                    <a:close/>
                  </a:path>
                  <a:path w="5485765" h="4844415">
                    <a:moveTo>
                      <a:pt x="4891101" y="64542"/>
                    </a:moveTo>
                    <a:lnTo>
                      <a:pt x="4884213" y="65580"/>
                    </a:lnTo>
                    <a:lnTo>
                      <a:pt x="4878415" y="69229"/>
                    </a:lnTo>
                    <a:lnTo>
                      <a:pt x="4875273" y="74520"/>
                    </a:lnTo>
                    <a:lnTo>
                      <a:pt x="4874644" y="80998"/>
                    </a:lnTo>
                    <a:lnTo>
                      <a:pt x="4876529" y="87772"/>
                    </a:lnTo>
                    <a:lnTo>
                      <a:pt x="4880928" y="93946"/>
                    </a:lnTo>
                    <a:lnTo>
                      <a:pt x="4886739" y="97938"/>
                    </a:lnTo>
                    <a:lnTo>
                      <a:pt x="4893326" y="99641"/>
                    </a:lnTo>
                    <a:lnTo>
                      <a:pt x="4899736" y="98969"/>
                    </a:lnTo>
                    <a:lnTo>
                      <a:pt x="4905017" y="95832"/>
                    </a:lnTo>
                    <a:lnTo>
                      <a:pt x="4908632" y="90029"/>
                    </a:lnTo>
                    <a:lnTo>
                      <a:pt x="4909744" y="83185"/>
                    </a:lnTo>
                    <a:lnTo>
                      <a:pt x="4908361" y="76302"/>
                    </a:lnTo>
                    <a:lnTo>
                      <a:pt x="4904494" y="70381"/>
                    </a:lnTo>
                    <a:lnTo>
                      <a:pt x="4898165" y="66136"/>
                    </a:lnTo>
                    <a:lnTo>
                      <a:pt x="4891101" y="64542"/>
                    </a:lnTo>
                    <a:close/>
                  </a:path>
                  <a:path w="5485765" h="4844415">
                    <a:moveTo>
                      <a:pt x="4954714" y="929"/>
                    </a:moveTo>
                    <a:lnTo>
                      <a:pt x="4947802" y="1991"/>
                    </a:lnTo>
                    <a:lnTo>
                      <a:pt x="4941989" y="5655"/>
                    </a:lnTo>
                    <a:lnTo>
                      <a:pt x="4938862" y="10945"/>
                    </a:lnTo>
                    <a:lnTo>
                      <a:pt x="4938258" y="17424"/>
                    </a:lnTo>
                    <a:lnTo>
                      <a:pt x="4940148" y="24198"/>
                    </a:lnTo>
                    <a:lnTo>
                      <a:pt x="4944502" y="30372"/>
                    </a:lnTo>
                    <a:lnTo>
                      <a:pt x="4950314" y="34362"/>
                    </a:lnTo>
                    <a:lnTo>
                      <a:pt x="4956900" y="36054"/>
                    </a:lnTo>
                    <a:lnTo>
                      <a:pt x="4963311" y="35350"/>
                    </a:lnTo>
                    <a:lnTo>
                      <a:pt x="4968592" y="32153"/>
                    </a:lnTo>
                    <a:lnTo>
                      <a:pt x="4972207" y="26410"/>
                    </a:lnTo>
                    <a:lnTo>
                      <a:pt x="4973318" y="19598"/>
                    </a:lnTo>
                    <a:lnTo>
                      <a:pt x="4971935" y="12726"/>
                    </a:lnTo>
                    <a:lnTo>
                      <a:pt x="4968068" y="6807"/>
                    </a:lnTo>
                    <a:lnTo>
                      <a:pt x="4961784" y="2518"/>
                    </a:lnTo>
                    <a:lnTo>
                      <a:pt x="4954714" y="929"/>
                    </a:lnTo>
                    <a:close/>
                  </a:path>
                  <a:path w="5485765" h="4844415">
                    <a:moveTo>
                      <a:pt x="1753723" y="3334082"/>
                    </a:moveTo>
                    <a:lnTo>
                      <a:pt x="1747158" y="3335466"/>
                    </a:lnTo>
                    <a:lnTo>
                      <a:pt x="1741496" y="3339266"/>
                    </a:lnTo>
                    <a:lnTo>
                      <a:pt x="1738218" y="3344406"/>
                    </a:lnTo>
                    <a:lnTo>
                      <a:pt x="1737267" y="3350538"/>
                    </a:lnTo>
                    <a:lnTo>
                      <a:pt x="1738771" y="3356925"/>
                    </a:lnTo>
                    <a:lnTo>
                      <a:pt x="1742857" y="3362831"/>
                    </a:lnTo>
                    <a:lnTo>
                      <a:pt x="1748243" y="3366440"/>
                    </a:lnTo>
                    <a:lnTo>
                      <a:pt x="1754208" y="3367505"/>
                    </a:lnTo>
                    <a:lnTo>
                      <a:pt x="1760075" y="3366234"/>
                    </a:lnTo>
                    <a:lnTo>
                      <a:pt x="1765166" y="3362831"/>
                    </a:lnTo>
                    <a:lnTo>
                      <a:pt x="1769030" y="3357338"/>
                    </a:lnTo>
                    <a:lnTo>
                      <a:pt x="1770704" y="3351088"/>
                    </a:lnTo>
                    <a:lnTo>
                      <a:pt x="1769923" y="3344819"/>
                    </a:lnTo>
                    <a:lnTo>
                      <a:pt x="1766423" y="3339266"/>
                    </a:lnTo>
                    <a:lnTo>
                      <a:pt x="1760407" y="3335289"/>
                    </a:lnTo>
                    <a:lnTo>
                      <a:pt x="1753723" y="3334082"/>
                    </a:lnTo>
                    <a:close/>
                  </a:path>
                  <a:path w="5485765" h="4844415">
                    <a:moveTo>
                      <a:pt x="1817468" y="3270337"/>
                    </a:moveTo>
                    <a:lnTo>
                      <a:pt x="1811306" y="3271318"/>
                    </a:lnTo>
                    <a:lnTo>
                      <a:pt x="1806431" y="3274330"/>
                    </a:lnTo>
                    <a:lnTo>
                      <a:pt x="1802366" y="3280258"/>
                    </a:lnTo>
                    <a:lnTo>
                      <a:pt x="1801011" y="3286794"/>
                    </a:lnTo>
                    <a:lnTo>
                      <a:pt x="1802366" y="3293330"/>
                    </a:lnTo>
                    <a:lnTo>
                      <a:pt x="1806431" y="3299257"/>
                    </a:lnTo>
                    <a:lnTo>
                      <a:pt x="1811881" y="3302800"/>
                    </a:lnTo>
                    <a:lnTo>
                      <a:pt x="1817978" y="3303722"/>
                    </a:lnTo>
                    <a:lnTo>
                      <a:pt x="1824194" y="3302070"/>
                    </a:lnTo>
                    <a:lnTo>
                      <a:pt x="1829997" y="3297896"/>
                    </a:lnTo>
                    <a:lnTo>
                      <a:pt x="1833134" y="3293130"/>
                    </a:lnTo>
                    <a:lnTo>
                      <a:pt x="1834435" y="3287265"/>
                    </a:lnTo>
                    <a:lnTo>
                      <a:pt x="1833517" y="3281164"/>
                    </a:lnTo>
                    <a:lnTo>
                      <a:pt x="1829997" y="3275692"/>
                    </a:lnTo>
                    <a:lnTo>
                      <a:pt x="1824002" y="3271694"/>
                    </a:lnTo>
                    <a:lnTo>
                      <a:pt x="1817468" y="3270337"/>
                    </a:lnTo>
                    <a:close/>
                  </a:path>
                  <a:path w="5485765" h="4844415">
                    <a:moveTo>
                      <a:pt x="1881042" y="3206763"/>
                    </a:moveTo>
                    <a:lnTo>
                      <a:pt x="1874881" y="3207743"/>
                    </a:lnTo>
                    <a:lnTo>
                      <a:pt x="1870006" y="3210756"/>
                    </a:lnTo>
                    <a:lnTo>
                      <a:pt x="1865941" y="3216684"/>
                    </a:lnTo>
                    <a:lnTo>
                      <a:pt x="1864586" y="3223220"/>
                    </a:lnTo>
                    <a:lnTo>
                      <a:pt x="1865941" y="3229756"/>
                    </a:lnTo>
                    <a:lnTo>
                      <a:pt x="1870006" y="3235683"/>
                    </a:lnTo>
                    <a:lnTo>
                      <a:pt x="1875455" y="3239226"/>
                    </a:lnTo>
                    <a:lnTo>
                      <a:pt x="1881553" y="3240147"/>
                    </a:lnTo>
                    <a:lnTo>
                      <a:pt x="1887768" y="3238496"/>
                    </a:lnTo>
                    <a:lnTo>
                      <a:pt x="1893571" y="3234322"/>
                    </a:lnTo>
                    <a:lnTo>
                      <a:pt x="1896708" y="3229556"/>
                    </a:lnTo>
                    <a:lnTo>
                      <a:pt x="1898009" y="3223691"/>
                    </a:lnTo>
                    <a:lnTo>
                      <a:pt x="1897091" y="3217590"/>
                    </a:lnTo>
                    <a:lnTo>
                      <a:pt x="1893571" y="3212118"/>
                    </a:lnTo>
                    <a:lnTo>
                      <a:pt x="1887576" y="3208120"/>
                    </a:lnTo>
                    <a:lnTo>
                      <a:pt x="1881042" y="3206763"/>
                    </a:lnTo>
                    <a:close/>
                  </a:path>
                  <a:path w="5485765" h="4844415">
                    <a:moveTo>
                      <a:pt x="1945402" y="3142443"/>
                    </a:moveTo>
                    <a:lnTo>
                      <a:pt x="1939309" y="3143330"/>
                    </a:lnTo>
                    <a:lnTo>
                      <a:pt x="1933580" y="3147182"/>
                    </a:lnTo>
                    <a:lnTo>
                      <a:pt x="1929574" y="3153109"/>
                    </a:lnTo>
                    <a:lnTo>
                      <a:pt x="1928238" y="3159646"/>
                    </a:lnTo>
                    <a:lnTo>
                      <a:pt x="1929574" y="3166182"/>
                    </a:lnTo>
                    <a:lnTo>
                      <a:pt x="1933580" y="3172109"/>
                    </a:lnTo>
                    <a:lnTo>
                      <a:pt x="1938470" y="3175122"/>
                    </a:lnTo>
                    <a:lnTo>
                      <a:pt x="1944655" y="3176102"/>
                    </a:lnTo>
                    <a:lnTo>
                      <a:pt x="1951195" y="3174745"/>
                    </a:lnTo>
                    <a:lnTo>
                      <a:pt x="1957145" y="3170747"/>
                    </a:lnTo>
                    <a:lnTo>
                      <a:pt x="1960930" y="3164966"/>
                    </a:lnTo>
                    <a:lnTo>
                      <a:pt x="1961819" y="3158899"/>
                    </a:lnTo>
                    <a:lnTo>
                      <a:pt x="1960371" y="3153206"/>
                    </a:lnTo>
                    <a:lnTo>
                      <a:pt x="1957145" y="3148544"/>
                    </a:lnTo>
                    <a:lnTo>
                      <a:pt x="1951475" y="3144266"/>
                    </a:lnTo>
                    <a:lnTo>
                      <a:pt x="1945402" y="3142443"/>
                    </a:lnTo>
                    <a:close/>
                  </a:path>
                  <a:path w="5485765" h="4844415">
                    <a:moveTo>
                      <a:pt x="2011123" y="3076735"/>
                    </a:moveTo>
                    <a:lnTo>
                      <a:pt x="2004330" y="3078353"/>
                    </a:lnTo>
                    <a:lnTo>
                      <a:pt x="1998097" y="3082770"/>
                    </a:lnTo>
                    <a:lnTo>
                      <a:pt x="1993989" y="3088679"/>
                    </a:lnTo>
                    <a:lnTo>
                      <a:pt x="1992336" y="3095482"/>
                    </a:lnTo>
                    <a:lnTo>
                      <a:pt x="1993354" y="3102344"/>
                    </a:lnTo>
                    <a:lnTo>
                      <a:pt x="1997259" y="3108430"/>
                    </a:lnTo>
                    <a:lnTo>
                      <a:pt x="2002294" y="3111284"/>
                    </a:lnTo>
                    <a:lnTo>
                      <a:pt x="2008793" y="3111939"/>
                    </a:lnTo>
                    <a:lnTo>
                      <a:pt x="2015625" y="3110315"/>
                    </a:lnTo>
                    <a:lnTo>
                      <a:pt x="2021662" y="3106335"/>
                    </a:lnTo>
                    <a:lnTo>
                      <a:pt x="2025951" y="3099989"/>
                    </a:lnTo>
                    <a:lnTo>
                      <a:pt x="2027540" y="3093191"/>
                    </a:lnTo>
                    <a:lnTo>
                      <a:pt x="2026714" y="3086864"/>
                    </a:lnTo>
                    <a:lnTo>
                      <a:pt x="2023757" y="3081932"/>
                    </a:lnTo>
                    <a:lnTo>
                      <a:pt x="2017818" y="3077924"/>
                    </a:lnTo>
                    <a:lnTo>
                      <a:pt x="2011123" y="3076735"/>
                    </a:lnTo>
                    <a:close/>
                  </a:path>
                  <a:path w="5485765" h="4844415">
                    <a:moveTo>
                      <a:pt x="2074697" y="3013160"/>
                    </a:moveTo>
                    <a:lnTo>
                      <a:pt x="2067904" y="3014779"/>
                    </a:lnTo>
                    <a:lnTo>
                      <a:pt x="2061671" y="3019196"/>
                    </a:lnTo>
                    <a:lnTo>
                      <a:pt x="2057563" y="3025105"/>
                    </a:lnTo>
                    <a:lnTo>
                      <a:pt x="2055910" y="3031908"/>
                    </a:lnTo>
                    <a:lnTo>
                      <a:pt x="2056928" y="3038770"/>
                    </a:lnTo>
                    <a:lnTo>
                      <a:pt x="2060833" y="3044856"/>
                    </a:lnTo>
                    <a:lnTo>
                      <a:pt x="2065868" y="3047710"/>
                    </a:lnTo>
                    <a:lnTo>
                      <a:pt x="2072367" y="3048365"/>
                    </a:lnTo>
                    <a:lnTo>
                      <a:pt x="2079199" y="3046741"/>
                    </a:lnTo>
                    <a:lnTo>
                      <a:pt x="2085236" y="3042761"/>
                    </a:lnTo>
                    <a:lnTo>
                      <a:pt x="2089525" y="3036415"/>
                    </a:lnTo>
                    <a:lnTo>
                      <a:pt x="2091114" y="3029617"/>
                    </a:lnTo>
                    <a:lnTo>
                      <a:pt x="2090288" y="3023290"/>
                    </a:lnTo>
                    <a:lnTo>
                      <a:pt x="2087331" y="3018358"/>
                    </a:lnTo>
                    <a:lnTo>
                      <a:pt x="2081392" y="3014350"/>
                    </a:lnTo>
                    <a:lnTo>
                      <a:pt x="2074697" y="3013160"/>
                    </a:lnTo>
                    <a:close/>
                  </a:path>
                  <a:path w="5485765" h="4844415">
                    <a:moveTo>
                      <a:pt x="2138546" y="2949338"/>
                    </a:moveTo>
                    <a:lnTo>
                      <a:pt x="2132010" y="2950673"/>
                    </a:lnTo>
                    <a:lnTo>
                      <a:pt x="2126083" y="2954679"/>
                    </a:lnTo>
                    <a:lnTo>
                      <a:pt x="2122540" y="2960143"/>
                    </a:lnTo>
                    <a:lnTo>
                      <a:pt x="2121618" y="2966265"/>
                    </a:lnTo>
                    <a:lnTo>
                      <a:pt x="2123270" y="2972486"/>
                    </a:lnTo>
                    <a:lnTo>
                      <a:pt x="2127444" y="2978244"/>
                    </a:lnTo>
                    <a:lnTo>
                      <a:pt x="2132210" y="2981382"/>
                    </a:lnTo>
                    <a:lnTo>
                      <a:pt x="2138075" y="2982683"/>
                    </a:lnTo>
                    <a:lnTo>
                      <a:pt x="2144176" y="2981765"/>
                    </a:lnTo>
                    <a:lnTo>
                      <a:pt x="2149648" y="2978244"/>
                    </a:lnTo>
                    <a:lnTo>
                      <a:pt x="2153646" y="2972294"/>
                    </a:lnTo>
                    <a:lnTo>
                      <a:pt x="2155003" y="2965755"/>
                    </a:lnTo>
                    <a:lnTo>
                      <a:pt x="2154022" y="2959569"/>
                    </a:lnTo>
                    <a:lnTo>
                      <a:pt x="2151010" y="2954679"/>
                    </a:lnTo>
                    <a:lnTo>
                      <a:pt x="2145082" y="2950673"/>
                    </a:lnTo>
                    <a:lnTo>
                      <a:pt x="2138546" y="2949338"/>
                    </a:lnTo>
                    <a:close/>
                  </a:path>
                  <a:path w="5485765" h="4844415">
                    <a:moveTo>
                      <a:pt x="2201885" y="2885999"/>
                    </a:moveTo>
                    <a:lnTo>
                      <a:pt x="2195319" y="2887364"/>
                    </a:lnTo>
                    <a:lnTo>
                      <a:pt x="2189657" y="2891105"/>
                    </a:lnTo>
                    <a:lnTo>
                      <a:pt x="2186379" y="2896304"/>
                    </a:lnTo>
                    <a:lnTo>
                      <a:pt x="2185428" y="2902456"/>
                    </a:lnTo>
                    <a:lnTo>
                      <a:pt x="2186932" y="2908823"/>
                    </a:lnTo>
                    <a:lnTo>
                      <a:pt x="2191018" y="2914670"/>
                    </a:lnTo>
                    <a:lnTo>
                      <a:pt x="2196255" y="2919907"/>
                    </a:lnTo>
                    <a:lnTo>
                      <a:pt x="2207357" y="2920640"/>
                    </a:lnTo>
                    <a:lnTo>
                      <a:pt x="2213222" y="2914670"/>
                    </a:lnTo>
                    <a:lnTo>
                      <a:pt x="2216955" y="2908985"/>
                    </a:lnTo>
                    <a:lnTo>
                      <a:pt x="2218341" y="2902416"/>
                    </a:lnTo>
                    <a:lnTo>
                      <a:pt x="2217508" y="2896083"/>
                    </a:lnTo>
                    <a:lnTo>
                      <a:pt x="2214584" y="2891105"/>
                    </a:lnTo>
                    <a:lnTo>
                      <a:pt x="2208568" y="2887187"/>
                    </a:lnTo>
                    <a:lnTo>
                      <a:pt x="2201885" y="2885999"/>
                    </a:lnTo>
                    <a:close/>
                  </a:path>
                  <a:path w="5485765" h="4844415">
                    <a:moveTo>
                      <a:pt x="2265459" y="2822386"/>
                    </a:moveTo>
                    <a:lnTo>
                      <a:pt x="2258893" y="2823775"/>
                    </a:lnTo>
                    <a:lnTo>
                      <a:pt x="2253231" y="2827531"/>
                    </a:lnTo>
                    <a:lnTo>
                      <a:pt x="2249953" y="2832671"/>
                    </a:lnTo>
                    <a:lnTo>
                      <a:pt x="2249002" y="2838803"/>
                    </a:lnTo>
                    <a:lnTo>
                      <a:pt x="2250506" y="2845190"/>
                    </a:lnTo>
                    <a:lnTo>
                      <a:pt x="2254593" y="2851096"/>
                    </a:lnTo>
                    <a:lnTo>
                      <a:pt x="2259829" y="2856333"/>
                    </a:lnTo>
                    <a:lnTo>
                      <a:pt x="2270931" y="2856961"/>
                    </a:lnTo>
                    <a:lnTo>
                      <a:pt x="2276796" y="2851096"/>
                    </a:lnTo>
                    <a:lnTo>
                      <a:pt x="2280529" y="2845411"/>
                    </a:lnTo>
                    <a:lnTo>
                      <a:pt x="2281915" y="2838842"/>
                    </a:lnTo>
                    <a:lnTo>
                      <a:pt x="2281082" y="2832509"/>
                    </a:lnTo>
                    <a:lnTo>
                      <a:pt x="2278158" y="2827531"/>
                    </a:lnTo>
                    <a:lnTo>
                      <a:pt x="2272142" y="2823569"/>
                    </a:lnTo>
                    <a:lnTo>
                      <a:pt x="2265459" y="2822386"/>
                    </a:lnTo>
                    <a:close/>
                  </a:path>
                  <a:path w="5485765" h="4844415">
                    <a:moveTo>
                      <a:pt x="2329203" y="2758654"/>
                    </a:moveTo>
                    <a:lnTo>
                      <a:pt x="2323042" y="2759671"/>
                    </a:lnTo>
                    <a:lnTo>
                      <a:pt x="2318167" y="2762700"/>
                    </a:lnTo>
                    <a:lnTo>
                      <a:pt x="2314102" y="2768567"/>
                    </a:lnTo>
                    <a:lnTo>
                      <a:pt x="2312747" y="2775072"/>
                    </a:lnTo>
                    <a:lnTo>
                      <a:pt x="2314102" y="2781596"/>
                    </a:lnTo>
                    <a:lnTo>
                      <a:pt x="2318167" y="2787522"/>
                    </a:lnTo>
                    <a:lnTo>
                      <a:pt x="2323042" y="2790536"/>
                    </a:lnTo>
                    <a:lnTo>
                      <a:pt x="2329203" y="2791528"/>
                    </a:lnTo>
                    <a:lnTo>
                      <a:pt x="2335738" y="2790202"/>
                    </a:lnTo>
                    <a:lnTo>
                      <a:pt x="2341732" y="2786265"/>
                    </a:lnTo>
                    <a:lnTo>
                      <a:pt x="2346969" y="2781028"/>
                    </a:lnTo>
                    <a:lnTo>
                      <a:pt x="2346969" y="2769193"/>
                    </a:lnTo>
                    <a:lnTo>
                      <a:pt x="2341732" y="2763957"/>
                    </a:lnTo>
                    <a:lnTo>
                      <a:pt x="2335738" y="2759975"/>
                    </a:lnTo>
                    <a:lnTo>
                      <a:pt x="2329203" y="2758654"/>
                    </a:lnTo>
                    <a:close/>
                  </a:path>
                  <a:path w="5485765" h="4844415">
                    <a:moveTo>
                      <a:pt x="2393013" y="2694792"/>
                    </a:moveTo>
                    <a:lnTo>
                      <a:pt x="2386881" y="2695743"/>
                    </a:lnTo>
                    <a:lnTo>
                      <a:pt x="2381741" y="2699021"/>
                    </a:lnTo>
                    <a:lnTo>
                      <a:pt x="2377676" y="2704948"/>
                    </a:lnTo>
                    <a:lnTo>
                      <a:pt x="2376321" y="2711484"/>
                    </a:lnTo>
                    <a:lnTo>
                      <a:pt x="2377676" y="2718020"/>
                    </a:lnTo>
                    <a:lnTo>
                      <a:pt x="2381741" y="2723948"/>
                    </a:lnTo>
                    <a:lnTo>
                      <a:pt x="2386616" y="2726962"/>
                    </a:lnTo>
                    <a:lnTo>
                      <a:pt x="2392777" y="2727954"/>
                    </a:lnTo>
                    <a:lnTo>
                      <a:pt x="2399312" y="2726628"/>
                    </a:lnTo>
                    <a:lnTo>
                      <a:pt x="2405306" y="2722691"/>
                    </a:lnTo>
                    <a:lnTo>
                      <a:pt x="2411171" y="2716721"/>
                    </a:lnTo>
                    <a:lnTo>
                      <a:pt x="2410543" y="2705619"/>
                    </a:lnTo>
                    <a:lnTo>
                      <a:pt x="2405306" y="2700382"/>
                    </a:lnTo>
                    <a:lnTo>
                      <a:pt x="2399400" y="2696296"/>
                    </a:lnTo>
                    <a:lnTo>
                      <a:pt x="2393013" y="2694792"/>
                    </a:lnTo>
                    <a:close/>
                  </a:path>
                  <a:path w="5485765" h="4844415">
                    <a:moveTo>
                      <a:pt x="2457098" y="2630747"/>
                    </a:moveTo>
                    <a:lnTo>
                      <a:pt x="2451030" y="2631639"/>
                    </a:lnTo>
                    <a:lnTo>
                      <a:pt x="2445315" y="2635447"/>
                    </a:lnTo>
                    <a:lnTo>
                      <a:pt x="2441559" y="2641109"/>
                    </a:lnTo>
                    <a:lnTo>
                      <a:pt x="2440170" y="2647674"/>
                    </a:lnTo>
                    <a:lnTo>
                      <a:pt x="2441353" y="2654358"/>
                    </a:lnTo>
                    <a:lnTo>
                      <a:pt x="2445315" y="2660374"/>
                    </a:lnTo>
                    <a:lnTo>
                      <a:pt x="2450293" y="2663298"/>
                    </a:lnTo>
                    <a:lnTo>
                      <a:pt x="2456626" y="2664131"/>
                    </a:lnTo>
                    <a:lnTo>
                      <a:pt x="2463195" y="2662745"/>
                    </a:lnTo>
                    <a:lnTo>
                      <a:pt x="2468880" y="2659012"/>
                    </a:lnTo>
                    <a:lnTo>
                      <a:pt x="2472666" y="2653275"/>
                    </a:lnTo>
                    <a:lnTo>
                      <a:pt x="2473554" y="2647203"/>
                    </a:lnTo>
                    <a:lnTo>
                      <a:pt x="2472106" y="2641485"/>
                    </a:lnTo>
                    <a:lnTo>
                      <a:pt x="2468880" y="2636808"/>
                    </a:lnTo>
                    <a:lnTo>
                      <a:pt x="2463166" y="2632545"/>
                    </a:lnTo>
                    <a:lnTo>
                      <a:pt x="2457098" y="2630747"/>
                    </a:lnTo>
                    <a:close/>
                  </a:path>
                  <a:path w="5485765" h="4844415">
                    <a:moveTo>
                      <a:pt x="2522819" y="2564999"/>
                    </a:moveTo>
                    <a:lnTo>
                      <a:pt x="2516051" y="2566618"/>
                    </a:lnTo>
                    <a:lnTo>
                      <a:pt x="2509832" y="2571035"/>
                    </a:lnTo>
                    <a:lnTo>
                      <a:pt x="2505724" y="2577003"/>
                    </a:lnTo>
                    <a:lnTo>
                      <a:pt x="2504071" y="2583825"/>
                    </a:lnTo>
                    <a:lnTo>
                      <a:pt x="2505089" y="2590668"/>
                    </a:lnTo>
                    <a:lnTo>
                      <a:pt x="2508994" y="2596695"/>
                    </a:lnTo>
                    <a:lnTo>
                      <a:pt x="2514029" y="2599563"/>
                    </a:lnTo>
                    <a:lnTo>
                      <a:pt x="2520528" y="2600243"/>
                    </a:lnTo>
                    <a:lnTo>
                      <a:pt x="2527360" y="2598624"/>
                    </a:lnTo>
                    <a:lnTo>
                      <a:pt x="2533397" y="2594600"/>
                    </a:lnTo>
                    <a:lnTo>
                      <a:pt x="2537686" y="2588254"/>
                    </a:lnTo>
                    <a:lnTo>
                      <a:pt x="2539276" y="2581456"/>
                    </a:lnTo>
                    <a:lnTo>
                      <a:pt x="2538449" y="2575129"/>
                    </a:lnTo>
                    <a:lnTo>
                      <a:pt x="2535492" y="2570197"/>
                    </a:lnTo>
                    <a:lnTo>
                      <a:pt x="2529509" y="2566189"/>
                    </a:lnTo>
                    <a:lnTo>
                      <a:pt x="2522819" y="2564999"/>
                    </a:lnTo>
                    <a:close/>
                  </a:path>
                  <a:path w="5485765" h="4844415">
                    <a:moveTo>
                      <a:pt x="2586432" y="2501425"/>
                    </a:moveTo>
                    <a:lnTo>
                      <a:pt x="2579639" y="2503044"/>
                    </a:lnTo>
                    <a:lnTo>
                      <a:pt x="2573406" y="2507460"/>
                    </a:lnTo>
                    <a:lnTo>
                      <a:pt x="2569298" y="2513370"/>
                    </a:lnTo>
                    <a:lnTo>
                      <a:pt x="2567646" y="2520173"/>
                    </a:lnTo>
                    <a:lnTo>
                      <a:pt x="2568664" y="2527034"/>
                    </a:lnTo>
                    <a:lnTo>
                      <a:pt x="2572568" y="2533121"/>
                    </a:lnTo>
                    <a:lnTo>
                      <a:pt x="2577604" y="2535975"/>
                    </a:lnTo>
                    <a:lnTo>
                      <a:pt x="2584102" y="2536629"/>
                    </a:lnTo>
                    <a:lnTo>
                      <a:pt x="2590934" y="2535006"/>
                    </a:lnTo>
                    <a:lnTo>
                      <a:pt x="2596971" y="2531026"/>
                    </a:lnTo>
                    <a:lnTo>
                      <a:pt x="2601261" y="2524680"/>
                    </a:lnTo>
                    <a:lnTo>
                      <a:pt x="2602850" y="2517882"/>
                    </a:lnTo>
                    <a:lnTo>
                      <a:pt x="2602023" y="2511555"/>
                    </a:lnTo>
                    <a:lnTo>
                      <a:pt x="2599066" y="2506623"/>
                    </a:lnTo>
                    <a:lnTo>
                      <a:pt x="2593127" y="2502615"/>
                    </a:lnTo>
                    <a:lnTo>
                      <a:pt x="2586432" y="2501425"/>
                    </a:lnTo>
                    <a:close/>
                  </a:path>
                  <a:path w="5485765" h="4844415">
                    <a:moveTo>
                      <a:pt x="2649771" y="2438126"/>
                    </a:moveTo>
                    <a:lnTo>
                      <a:pt x="2642948" y="2439779"/>
                    </a:lnTo>
                    <a:lnTo>
                      <a:pt x="2636980" y="2443886"/>
                    </a:lnTo>
                    <a:lnTo>
                      <a:pt x="2632563" y="2450105"/>
                    </a:lnTo>
                    <a:lnTo>
                      <a:pt x="2630945" y="2456873"/>
                    </a:lnTo>
                    <a:lnTo>
                      <a:pt x="2632135" y="2463563"/>
                    </a:lnTo>
                    <a:lnTo>
                      <a:pt x="2636142" y="2469546"/>
                    </a:lnTo>
                    <a:lnTo>
                      <a:pt x="2641089" y="2472503"/>
                    </a:lnTo>
                    <a:lnTo>
                      <a:pt x="2647441" y="2473330"/>
                    </a:lnTo>
                    <a:lnTo>
                      <a:pt x="2654243" y="2471741"/>
                    </a:lnTo>
                    <a:lnTo>
                      <a:pt x="2660546" y="2467452"/>
                    </a:lnTo>
                    <a:lnTo>
                      <a:pt x="2664570" y="2461415"/>
                    </a:lnTo>
                    <a:lnTo>
                      <a:pt x="2666188" y="2454582"/>
                    </a:lnTo>
                    <a:lnTo>
                      <a:pt x="2665509" y="2448084"/>
                    </a:lnTo>
                    <a:lnTo>
                      <a:pt x="2662640" y="2443048"/>
                    </a:lnTo>
                    <a:lnTo>
                      <a:pt x="2656613" y="2439144"/>
                    </a:lnTo>
                    <a:lnTo>
                      <a:pt x="2649771" y="2438126"/>
                    </a:lnTo>
                    <a:close/>
                  </a:path>
                  <a:path w="5485765" h="4844415">
                    <a:moveTo>
                      <a:pt x="2713581" y="2374290"/>
                    </a:moveTo>
                    <a:lnTo>
                      <a:pt x="2707010" y="2375674"/>
                    </a:lnTo>
                    <a:lnTo>
                      <a:pt x="2701392" y="2379474"/>
                    </a:lnTo>
                    <a:lnTo>
                      <a:pt x="2697538" y="2385145"/>
                    </a:lnTo>
                    <a:lnTo>
                      <a:pt x="2696640" y="2391218"/>
                    </a:lnTo>
                    <a:lnTo>
                      <a:pt x="2698432" y="2397310"/>
                    </a:lnTo>
                    <a:lnTo>
                      <a:pt x="2702649" y="2403040"/>
                    </a:lnTo>
                    <a:lnTo>
                      <a:pt x="2707328" y="2406250"/>
                    </a:lnTo>
                    <a:lnTo>
                      <a:pt x="2713057" y="2407674"/>
                    </a:lnTo>
                    <a:lnTo>
                      <a:pt x="2719160" y="2406781"/>
                    </a:lnTo>
                    <a:lnTo>
                      <a:pt x="2724958" y="2403040"/>
                    </a:lnTo>
                    <a:lnTo>
                      <a:pt x="2728690" y="2397310"/>
                    </a:lnTo>
                    <a:lnTo>
                      <a:pt x="2730077" y="2390746"/>
                    </a:lnTo>
                    <a:lnTo>
                      <a:pt x="2729244" y="2384438"/>
                    </a:lnTo>
                    <a:lnTo>
                      <a:pt x="2726319" y="2379474"/>
                    </a:lnTo>
                    <a:lnTo>
                      <a:pt x="2720289" y="2375498"/>
                    </a:lnTo>
                    <a:lnTo>
                      <a:pt x="2713581" y="2374290"/>
                    </a:lnTo>
                    <a:close/>
                  </a:path>
                  <a:path w="5485765" h="4844415">
                    <a:moveTo>
                      <a:pt x="2777103" y="2310716"/>
                    </a:moveTo>
                    <a:lnTo>
                      <a:pt x="2770568" y="2312100"/>
                    </a:lnTo>
                    <a:lnTo>
                      <a:pt x="2764966" y="2315900"/>
                    </a:lnTo>
                    <a:lnTo>
                      <a:pt x="2761628" y="2321040"/>
                    </a:lnTo>
                    <a:lnTo>
                      <a:pt x="2760646" y="2327172"/>
                    </a:lnTo>
                    <a:lnTo>
                      <a:pt x="2762139" y="2333559"/>
                    </a:lnTo>
                    <a:lnTo>
                      <a:pt x="2766223" y="2339465"/>
                    </a:lnTo>
                    <a:lnTo>
                      <a:pt x="2771460" y="2344702"/>
                    </a:lnTo>
                    <a:lnTo>
                      <a:pt x="2782562" y="2345331"/>
                    </a:lnTo>
                    <a:lnTo>
                      <a:pt x="2788532" y="2339465"/>
                    </a:lnTo>
                    <a:lnTo>
                      <a:pt x="2792204" y="2333736"/>
                    </a:lnTo>
                    <a:lnTo>
                      <a:pt x="2793559" y="2327172"/>
                    </a:lnTo>
                    <a:lnTo>
                      <a:pt x="2792715" y="2320864"/>
                    </a:lnTo>
                    <a:lnTo>
                      <a:pt x="2789789" y="2315900"/>
                    </a:lnTo>
                    <a:lnTo>
                      <a:pt x="2783775" y="2311923"/>
                    </a:lnTo>
                    <a:lnTo>
                      <a:pt x="2777103" y="2310716"/>
                    </a:lnTo>
                    <a:close/>
                  </a:path>
                  <a:path w="5485765" h="4844415">
                    <a:moveTo>
                      <a:pt x="2840912" y="2246906"/>
                    </a:moveTo>
                    <a:lnTo>
                      <a:pt x="2834407" y="2248261"/>
                    </a:lnTo>
                    <a:lnTo>
                      <a:pt x="2828541" y="2252326"/>
                    </a:lnTo>
                    <a:lnTo>
                      <a:pt x="2825202" y="2257466"/>
                    </a:lnTo>
                    <a:lnTo>
                      <a:pt x="2824220" y="2263598"/>
                    </a:lnTo>
                    <a:lnTo>
                      <a:pt x="2825713" y="2269985"/>
                    </a:lnTo>
                    <a:lnTo>
                      <a:pt x="2829797" y="2275891"/>
                    </a:lnTo>
                    <a:lnTo>
                      <a:pt x="2835034" y="2281128"/>
                    </a:lnTo>
                    <a:lnTo>
                      <a:pt x="2846136" y="2281756"/>
                    </a:lnTo>
                    <a:lnTo>
                      <a:pt x="2852106" y="2275891"/>
                    </a:lnTo>
                    <a:lnTo>
                      <a:pt x="2856043" y="2269897"/>
                    </a:lnTo>
                    <a:lnTo>
                      <a:pt x="2857369" y="2263362"/>
                    </a:lnTo>
                    <a:lnTo>
                      <a:pt x="2856377" y="2257201"/>
                    </a:lnTo>
                    <a:lnTo>
                      <a:pt x="2853363" y="2252326"/>
                    </a:lnTo>
                    <a:lnTo>
                      <a:pt x="2847437" y="2248261"/>
                    </a:lnTo>
                    <a:lnTo>
                      <a:pt x="2840912" y="2246906"/>
                    </a:lnTo>
                    <a:close/>
                  </a:path>
                  <a:path w="5485765" h="4844415">
                    <a:moveTo>
                      <a:pt x="2912748" y="2178488"/>
                    </a:moveTo>
                    <a:lnTo>
                      <a:pt x="2902274" y="2178488"/>
                    </a:lnTo>
                    <a:lnTo>
                      <a:pt x="2896409" y="2184353"/>
                    </a:lnTo>
                    <a:lnTo>
                      <a:pt x="2892653" y="2190015"/>
                    </a:lnTo>
                    <a:lnTo>
                      <a:pt x="2891264" y="2196581"/>
                    </a:lnTo>
                    <a:lnTo>
                      <a:pt x="2892447" y="2203264"/>
                    </a:lnTo>
                    <a:lnTo>
                      <a:pt x="2896409" y="2209280"/>
                    </a:lnTo>
                    <a:lnTo>
                      <a:pt x="2901387" y="2212204"/>
                    </a:lnTo>
                    <a:lnTo>
                      <a:pt x="2907720" y="2213037"/>
                    </a:lnTo>
                    <a:lnTo>
                      <a:pt x="2914289" y="2211651"/>
                    </a:lnTo>
                    <a:lnTo>
                      <a:pt x="2919974" y="2207918"/>
                    </a:lnTo>
                    <a:lnTo>
                      <a:pt x="2923210" y="2202690"/>
                    </a:lnTo>
                    <a:lnTo>
                      <a:pt x="2924020" y="2196410"/>
                    </a:lnTo>
                    <a:lnTo>
                      <a:pt x="2922493" y="2189994"/>
                    </a:lnTo>
                    <a:lnTo>
                      <a:pt x="2918717" y="2184353"/>
                    </a:lnTo>
                    <a:lnTo>
                      <a:pt x="2912748" y="2178488"/>
                    </a:lnTo>
                    <a:close/>
                  </a:path>
                  <a:path w="5485765" h="4844415">
                    <a:moveTo>
                      <a:pt x="2971648" y="2115869"/>
                    </a:moveTo>
                    <a:lnTo>
                      <a:pt x="2965693" y="2116905"/>
                    </a:lnTo>
                    <a:lnTo>
                      <a:pt x="2959983" y="2120779"/>
                    </a:lnTo>
                    <a:lnTo>
                      <a:pt x="2956222" y="2126420"/>
                    </a:lnTo>
                    <a:lnTo>
                      <a:pt x="2954720" y="2132836"/>
                    </a:lnTo>
                    <a:lnTo>
                      <a:pt x="2955535" y="2139116"/>
                    </a:lnTo>
                    <a:lnTo>
                      <a:pt x="2958726" y="2144344"/>
                    </a:lnTo>
                    <a:lnTo>
                      <a:pt x="2964431" y="2148056"/>
                    </a:lnTo>
                    <a:lnTo>
                      <a:pt x="2971137" y="2149293"/>
                    </a:lnTo>
                    <a:lnTo>
                      <a:pt x="2977844" y="2148056"/>
                    </a:lnTo>
                    <a:lnTo>
                      <a:pt x="2983548" y="2144344"/>
                    </a:lnTo>
                    <a:lnTo>
                      <a:pt x="2987314" y="2138541"/>
                    </a:lnTo>
                    <a:lnTo>
                      <a:pt x="2988065" y="2132326"/>
                    </a:lnTo>
                    <a:lnTo>
                      <a:pt x="2986244" y="2126228"/>
                    </a:lnTo>
                    <a:lnTo>
                      <a:pt x="2982292" y="2120779"/>
                    </a:lnTo>
                    <a:lnTo>
                      <a:pt x="2977348" y="2117288"/>
                    </a:lnTo>
                    <a:lnTo>
                      <a:pt x="2971648" y="2115869"/>
                    </a:lnTo>
                    <a:close/>
                  </a:path>
                  <a:path w="5485765" h="4844415">
                    <a:moveTo>
                      <a:pt x="3034096" y="2053434"/>
                    </a:moveTo>
                    <a:lnTo>
                      <a:pt x="3027323" y="2055319"/>
                    </a:lnTo>
                    <a:lnTo>
                      <a:pt x="3021148" y="2059718"/>
                    </a:lnTo>
                    <a:lnTo>
                      <a:pt x="3017157" y="2065515"/>
                    </a:lnTo>
                    <a:lnTo>
                      <a:pt x="3015453" y="2072077"/>
                    </a:lnTo>
                    <a:lnTo>
                      <a:pt x="3016126" y="2078482"/>
                    </a:lnTo>
                    <a:lnTo>
                      <a:pt x="3019263" y="2083807"/>
                    </a:lnTo>
                    <a:lnTo>
                      <a:pt x="3025066" y="2087422"/>
                    </a:lnTo>
                    <a:lnTo>
                      <a:pt x="3031910" y="2088533"/>
                    </a:lnTo>
                    <a:lnTo>
                      <a:pt x="3038793" y="2087151"/>
                    </a:lnTo>
                    <a:lnTo>
                      <a:pt x="3044714" y="2083284"/>
                    </a:lnTo>
                    <a:lnTo>
                      <a:pt x="3048959" y="2076955"/>
                    </a:lnTo>
                    <a:lnTo>
                      <a:pt x="3050553" y="2069891"/>
                    </a:lnTo>
                    <a:lnTo>
                      <a:pt x="3049515" y="2063003"/>
                    </a:lnTo>
                    <a:lnTo>
                      <a:pt x="3045866" y="2057205"/>
                    </a:lnTo>
                    <a:lnTo>
                      <a:pt x="3040575" y="2054062"/>
                    </a:lnTo>
                    <a:lnTo>
                      <a:pt x="3034096" y="2053434"/>
                    </a:lnTo>
                    <a:close/>
                  </a:path>
                  <a:path w="5485765" h="4844415">
                    <a:moveTo>
                      <a:pt x="3097670" y="1989886"/>
                    </a:moveTo>
                    <a:lnTo>
                      <a:pt x="3090985" y="1991657"/>
                    </a:lnTo>
                    <a:lnTo>
                      <a:pt x="3085037" y="1995725"/>
                    </a:lnTo>
                    <a:lnTo>
                      <a:pt x="3080644" y="2001983"/>
                    </a:lnTo>
                    <a:lnTo>
                      <a:pt x="3078884" y="2008634"/>
                    </a:lnTo>
                    <a:lnTo>
                      <a:pt x="3079676" y="2014931"/>
                    </a:lnTo>
                    <a:lnTo>
                      <a:pt x="3082942" y="2020128"/>
                    </a:lnTo>
                    <a:lnTo>
                      <a:pt x="3088616" y="2023871"/>
                    </a:lnTo>
                    <a:lnTo>
                      <a:pt x="3095340" y="2025090"/>
                    </a:lnTo>
                    <a:lnTo>
                      <a:pt x="3102280" y="2023619"/>
                    </a:lnTo>
                    <a:lnTo>
                      <a:pt x="3108602" y="2019290"/>
                    </a:lnTo>
                    <a:lnTo>
                      <a:pt x="3112621" y="2013278"/>
                    </a:lnTo>
                    <a:lnTo>
                      <a:pt x="3114127" y="2006303"/>
                    </a:lnTo>
                    <a:lnTo>
                      <a:pt x="3113079" y="1999407"/>
                    </a:lnTo>
                    <a:lnTo>
                      <a:pt x="3109440" y="1993630"/>
                    </a:lnTo>
                    <a:lnTo>
                      <a:pt x="3104139" y="1990511"/>
                    </a:lnTo>
                    <a:lnTo>
                      <a:pt x="3097670" y="1989886"/>
                    </a:lnTo>
                    <a:close/>
                  </a:path>
                  <a:path w="5485765" h="4844415">
                    <a:moveTo>
                      <a:pt x="4442756" y="639577"/>
                    </a:moveTo>
                    <a:lnTo>
                      <a:pt x="4436032" y="640796"/>
                    </a:lnTo>
                    <a:lnTo>
                      <a:pt x="4430358" y="644538"/>
                    </a:lnTo>
                    <a:lnTo>
                      <a:pt x="4427092" y="649736"/>
                    </a:lnTo>
                    <a:lnTo>
                      <a:pt x="4426300" y="656033"/>
                    </a:lnTo>
                    <a:lnTo>
                      <a:pt x="4428061" y="662684"/>
                    </a:lnTo>
                    <a:lnTo>
                      <a:pt x="4432453" y="668942"/>
                    </a:lnTo>
                    <a:lnTo>
                      <a:pt x="4438402" y="673069"/>
                    </a:lnTo>
                    <a:lnTo>
                      <a:pt x="4445087" y="674859"/>
                    </a:lnTo>
                    <a:lnTo>
                      <a:pt x="4451556" y="674214"/>
                    </a:lnTo>
                    <a:lnTo>
                      <a:pt x="4456856" y="671036"/>
                    </a:lnTo>
                    <a:lnTo>
                      <a:pt x="4460496" y="665274"/>
                    </a:lnTo>
                    <a:lnTo>
                      <a:pt x="4461543" y="658403"/>
                    </a:lnTo>
                    <a:lnTo>
                      <a:pt x="4460037" y="651433"/>
                    </a:lnTo>
                    <a:lnTo>
                      <a:pt x="4456018" y="645376"/>
                    </a:lnTo>
                    <a:lnTo>
                      <a:pt x="4449697" y="641048"/>
                    </a:lnTo>
                    <a:lnTo>
                      <a:pt x="4442756" y="639577"/>
                    </a:lnTo>
                    <a:close/>
                  </a:path>
                  <a:path w="5485765" h="4844415">
                    <a:moveTo>
                      <a:pt x="4506487" y="575832"/>
                    </a:moveTo>
                    <a:lnTo>
                      <a:pt x="4500136" y="576647"/>
                    </a:lnTo>
                    <a:lnTo>
                      <a:pt x="4495189" y="579603"/>
                    </a:lnTo>
                    <a:lnTo>
                      <a:pt x="4491240" y="585587"/>
                    </a:lnTo>
                    <a:lnTo>
                      <a:pt x="4490070" y="592289"/>
                    </a:lnTo>
                    <a:lnTo>
                      <a:pt x="4491669" y="599088"/>
                    </a:lnTo>
                    <a:lnTo>
                      <a:pt x="4496027" y="605367"/>
                    </a:lnTo>
                    <a:lnTo>
                      <a:pt x="4501997" y="609431"/>
                    </a:lnTo>
                    <a:lnTo>
                      <a:pt x="4508831" y="611089"/>
                    </a:lnTo>
                    <a:lnTo>
                      <a:pt x="4515704" y="610095"/>
                    </a:lnTo>
                    <a:lnTo>
                      <a:pt x="4521792" y="606205"/>
                    </a:lnTo>
                    <a:lnTo>
                      <a:pt x="4524644" y="601155"/>
                    </a:lnTo>
                    <a:lnTo>
                      <a:pt x="4525287" y="594632"/>
                    </a:lnTo>
                    <a:lnTo>
                      <a:pt x="4523633" y="587795"/>
                    </a:lnTo>
                    <a:lnTo>
                      <a:pt x="4519592" y="581802"/>
                    </a:lnTo>
                    <a:lnTo>
                      <a:pt x="4513290" y="577452"/>
                    </a:lnTo>
                    <a:lnTo>
                      <a:pt x="4506487" y="575832"/>
                    </a:lnTo>
                    <a:close/>
                  </a:path>
                  <a:path w="5485765" h="4844415">
                    <a:moveTo>
                      <a:pt x="4570062" y="512258"/>
                    </a:moveTo>
                    <a:lnTo>
                      <a:pt x="4563710" y="513073"/>
                    </a:lnTo>
                    <a:lnTo>
                      <a:pt x="4558763" y="516029"/>
                    </a:lnTo>
                    <a:lnTo>
                      <a:pt x="4554815" y="522013"/>
                    </a:lnTo>
                    <a:lnTo>
                      <a:pt x="4553644" y="528715"/>
                    </a:lnTo>
                    <a:lnTo>
                      <a:pt x="4555243" y="535514"/>
                    </a:lnTo>
                    <a:lnTo>
                      <a:pt x="4559601" y="541793"/>
                    </a:lnTo>
                    <a:lnTo>
                      <a:pt x="4565571" y="545842"/>
                    </a:lnTo>
                    <a:lnTo>
                      <a:pt x="4572405" y="547475"/>
                    </a:lnTo>
                    <a:lnTo>
                      <a:pt x="4579278" y="546477"/>
                    </a:lnTo>
                    <a:lnTo>
                      <a:pt x="4585366" y="542631"/>
                    </a:lnTo>
                    <a:lnTo>
                      <a:pt x="4588218" y="537581"/>
                    </a:lnTo>
                    <a:lnTo>
                      <a:pt x="4588862" y="531058"/>
                    </a:lnTo>
                    <a:lnTo>
                      <a:pt x="4587207" y="524221"/>
                    </a:lnTo>
                    <a:lnTo>
                      <a:pt x="4583167" y="518228"/>
                    </a:lnTo>
                    <a:lnTo>
                      <a:pt x="4576865" y="513878"/>
                    </a:lnTo>
                    <a:lnTo>
                      <a:pt x="4570062" y="512258"/>
                    </a:lnTo>
                    <a:close/>
                  </a:path>
                  <a:path w="5485765" h="4844415">
                    <a:moveTo>
                      <a:pt x="4634382" y="447938"/>
                    </a:moveTo>
                    <a:lnTo>
                      <a:pt x="4628124" y="448659"/>
                    </a:lnTo>
                    <a:lnTo>
                      <a:pt x="4622338" y="452454"/>
                    </a:lnTo>
                    <a:lnTo>
                      <a:pt x="4618654" y="458174"/>
                    </a:lnTo>
                    <a:lnTo>
                      <a:pt x="4617454" y="464905"/>
                    </a:lnTo>
                    <a:lnTo>
                      <a:pt x="4618906" y="471852"/>
                    </a:lnTo>
                    <a:lnTo>
                      <a:pt x="4623175" y="478219"/>
                    </a:lnTo>
                    <a:lnTo>
                      <a:pt x="4629234" y="482179"/>
                    </a:lnTo>
                    <a:lnTo>
                      <a:pt x="4636215" y="483665"/>
                    </a:lnTo>
                    <a:lnTo>
                      <a:pt x="4643118" y="482638"/>
                    </a:lnTo>
                    <a:lnTo>
                      <a:pt x="4648940" y="479057"/>
                    </a:lnTo>
                    <a:lnTo>
                      <a:pt x="4652632" y="473167"/>
                    </a:lnTo>
                    <a:lnTo>
                      <a:pt x="4653182" y="466738"/>
                    </a:lnTo>
                    <a:lnTo>
                      <a:pt x="4651061" y="460367"/>
                    </a:lnTo>
                    <a:lnTo>
                      <a:pt x="4646741" y="454654"/>
                    </a:lnTo>
                    <a:lnTo>
                      <a:pt x="4640719" y="450024"/>
                    </a:lnTo>
                    <a:lnTo>
                      <a:pt x="4634382" y="447938"/>
                    </a:lnTo>
                    <a:close/>
                  </a:path>
                  <a:path w="5485765" h="4844415">
                    <a:moveTo>
                      <a:pt x="4700103" y="382230"/>
                    </a:moveTo>
                    <a:lnTo>
                      <a:pt x="4693145" y="383683"/>
                    </a:lnTo>
                    <a:lnTo>
                      <a:pt x="4686854" y="388042"/>
                    </a:lnTo>
                    <a:lnTo>
                      <a:pt x="4682819" y="394024"/>
                    </a:lnTo>
                    <a:lnTo>
                      <a:pt x="4681356" y="401016"/>
                    </a:lnTo>
                    <a:lnTo>
                      <a:pt x="4682642" y="408147"/>
                    </a:lnTo>
                    <a:lnTo>
                      <a:pt x="4686854" y="414540"/>
                    </a:lnTo>
                    <a:lnTo>
                      <a:pt x="4692983" y="418487"/>
                    </a:lnTo>
                    <a:lnTo>
                      <a:pt x="4700143" y="419803"/>
                    </a:lnTo>
                    <a:lnTo>
                      <a:pt x="4707283" y="418487"/>
                    </a:lnTo>
                    <a:lnTo>
                      <a:pt x="4713352" y="414540"/>
                    </a:lnTo>
                    <a:lnTo>
                      <a:pt x="4717609" y="408147"/>
                    </a:lnTo>
                    <a:lnTo>
                      <a:pt x="4718890" y="401016"/>
                    </a:lnTo>
                    <a:lnTo>
                      <a:pt x="4717403" y="394024"/>
                    </a:lnTo>
                    <a:lnTo>
                      <a:pt x="4713352" y="388042"/>
                    </a:lnTo>
                    <a:lnTo>
                      <a:pt x="4707062" y="383683"/>
                    </a:lnTo>
                    <a:lnTo>
                      <a:pt x="4700103" y="382230"/>
                    </a:lnTo>
                    <a:close/>
                  </a:path>
                  <a:path w="5485765" h="4844415">
                    <a:moveTo>
                      <a:pt x="4763691" y="318629"/>
                    </a:moveTo>
                    <a:lnTo>
                      <a:pt x="4756721" y="320063"/>
                    </a:lnTo>
                    <a:lnTo>
                      <a:pt x="4750428" y="324363"/>
                    </a:lnTo>
                    <a:lnTo>
                      <a:pt x="4746393" y="330405"/>
                    </a:lnTo>
                    <a:lnTo>
                      <a:pt x="4744930" y="337429"/>
                    </a:lnTo>
                    <a:lnTo>
                      <a:pt x="4746216" y="344571"/>
                    </a:lnTo>
                    <a:lnTo>
                      <a:pt x="4750428" y="350966"/>
                    </a:lnTo>
                    <a:lnTo>
                      <a:pt x="4756559" y="354913"/>
                    </a:lnTo>
                    <a:lnTo>
                      <a:pt x="4763730" y="356229"/>
                    </a:lnTo>
                    <a:lnTo>
                      <a:pt x="4770901" y="354913"/>
                    </a:lnTo>
                    <a:lnTo>
                      <a:pt x="4777031" y="350966"/>
                    </a:lnTo>
                    <a:lnTo>
                      <a:pt x="4781229" y="344571"/>
                    </a:lnTo>
                    <a:lnTo>
                      <a:pt x="4782490" y="337429"/>
                    </a:lnTo>
                    <a:lnTo>
                      <a:pt x="4781023" y="330405"/>
                    </a:lnTo>
                    <a:lnTo>
                      <a:pt x="4777031" y="324363"/>
                    </a:lnTo>
                    <a:lnTo>
                      <a:pt x="4770680" y="320063"/>
                    </a:lnTo>
                    <a:lnTo>
                      <a:pt x="4763691" y="318629"/>
                    </a:lnTo>
                    <a:close/>
                  </a:path>
                  <a:path w="5485765" h="4844415">
                    <a:moveTo>
                      <a:pt x="4827029" y="255304"/>
                    </a:moveTo>
                    <a:lnTo>
                      <a:pt x="4819941" y="256886"/>
                    </a:lnTo>
                    <a:lnTo>
                      <a:pt x="4813688" y="261208"/>
                    </a:lnTo>
                    <a:lnTo>
                      <a:pt x="4809790" y="267096"/>
                    </a:lnTo>
                    <a:lnTo>
                      <a:pt x="4808425" y="273986"/>
                    </a:lnTo>
                    <a:lnTo>
                      <a:pt x="4809771" y="281033"/>
                    </a:lnTo>
                    <a:lnTo>
                      <a:pt x="4814003" y="287392"/>
                    </a:lnTo>
                    <a:lnTo>
                      <a:pt x="4820097" y="291359"/>
                    </a:lnTo>
                    <a:lnTo>
                      <a:pt x="4827173" y="292733"/>
                    </a:lnTo>
                    <a:lnTo>
                      <a:pt x="4834210" y="291516"/>
                    </a:lnTo>
                    <a:lnTo>
                      <a:pt x="4840186" y="287706"/>
                    </a:lnTo>
                    <a:lnTo>
                      <a:pt x="4844405" y="281350"/>
                    </a:lnTo>
                    <a:lnTo>
                      <a:pt x="4845816" y="274091"/>
                    </a:lnTo>
                    <a:lnTo>
                      <a:pt x="4844517" y="266910"/>
                    </a:lnTo>
                    <a:lnTo>
                      <a:pt x="4840605" y="260789"/>
                    </a:lnTo>
                    <a:lnTo>
                      <a:pt x="4834176" y="256569"/>
                    </a:lnTo>
                    <a:lnTo>
                      <a:pt x="4827029" y="255304"/>
                    </a:lnTo>
                    <a:close/>
                  </a:path>
                  <a:path w="5485765" h="4844415">
                    <a:moveTo>
                      <a:pt x="4890865" y="191494"/>
                    </a:moveTo>
                    <a:lnTo>
                      <a:pt x="4884134" y="192693"/>
                    </a:lnTo>
                    <a:lnTo>
                      <a:pt x="4878415" y="196377"/>
                    </a:lnTo>
                    <a:lnTo>
                      <a:pt x="4874620" y="202164"/>
                    </a:lnTo>
                    <a:lnTo>
                      <a:pt x="4873898" y="208422"/>
                    </a:lnTo>
                    <a:lnTo>
                      <a:pt x="4875984" y="214758"/>
                    </a:lnTo>
                    <a:lnTo>
                      <a:pt x="4880614" y="220780"/>
                    </a:lnTo>
                    <a:lnTo>
                      <a:pt x="4886327" y="225101"/>
                    </a:lnTo>
                    <a:lnTo>
                      <a:pt x="4892698" y="227222"/>
                    </a:lnTo>
                    <a:lnTo>
                      <a:pt x="4899128" y="226672"/>
                    </a:lnTo>
                    <a:lnTo>
                      <a:pt x="4905017" y="222980"/>
                    </a:lnTo>
                    <a:lnTo>
                      <a:pt x="4908598" y="217157"/>
                    </a:lnTo>
                    <a:lnTo>
                      <a:pt x="4909626" y="210255"/>
                    </a:lnTo>
                    <a:lnTo>
                      <a:pt x="4908140" y="203273"/>
                    </a:lnTo>
                    <a:lnTo>
                      <a:pt x="4904179" y="197215"/>
                    </a:lnTo>
                    <a:lnTo>
                      <a:pt x="4897812" y="192945"/>
                    </a:lnTo>
                    <a:lnTo>
                      <a:pt x="4890865" y="191494"/>
                    </a:lnTo>
                    <a:close/>
                  </a:path>
                  <a:path w="5485765" h="4844415">
                    <a:moveTo>
                      <a:pt x="4954478" y="127920"/>
                    </a:moveTo>
                    <a:lnTo>
                      <a:pt x="4947723" y="129119"/>
                    </a:lnTo>
                    <a:lnTo>
                      <a:pt x="4941989" y="132803"/>
                    </a:lnTo>
                    <a:lnTo>
                      <a:pt x="4938768" y="138015"/>
                    </a:lnTo>
                    <a:lnTo>
                      <a:pt x="4937983" y="144337"/>
                    </a:lnTo>
                    <a:lnTo>
                      <a:pt x="4939750" y="150993"/>
                    </a:lnTo>
                    <a:lnTo>
                      <a:pt x="4944188" y="157206"/>
                    </a:lnTo>
                    <a:lnTo>
                      <a:pt x="4950137" y="161335"/>
                    </a:lnTo>
                    <a:lnTo>
                      <a:pt x="4956822" y="163137"/>
                    </a:lnTo>
                    <a:lnTo>
                      <a:pt x="4963291" y="162523"/>
                    </a:lnTo>
                    <a:lnTo>
                      <a:pt x="4968592" y="159406"/>
                    </a:lnTo>
                    <a:lnTo>
                      <a:pt x="4972187" y="153583"/>
                    </a:lnTo>
                    <a:lnTo>
                      <a:pt x="4973239" y="146680"/>
                    </a:lnTo>
                    <a:lnTo>
                      <a:pt x="4971758" y="139699"/>
                    </a:lnTo>
                    <a:lnTo>
                      <a:pt x="4967754" y="133641"/>
                    </a:lnTo>
                    <a:lnTo>
                      <a:pt x="4961430" y="129371"/>
                    </a:lnTo>
                    <a:lnTo>
                      <a:pt x="4954478" y="127920"/>
                    </a:lnTo>
                    <a:close/>
                  </a:path>
                  <a:path w="5485765" h="4844415">
                    <a:moveTo>
                      <a:pt x="5018223" y="64188"/>
                    </a:moveTo>
                    <a:lnTo>
                      <a:pt x="5011872" y="65015"/>
                    </a:lnTo>
                    <a:lnTo>
                      <a:pt x="5006925" y="67972"/>
                    </a:lnTo>
                    <a:lnTo>
                      <a:pt x="5002932" y="73911"/>
                    </a:lnTo>
                    <a:lnTo>
                      <a:pt x="5001766" y="80606"/>
                    </a:lnTo>
                    <a:lnTo>
                      <a:pt x="5003390" y="87399"/>
                    </a:lnTo>
                    <a:lnTo>
                      <a:pt x="5007762" y="93632"/>
                    </a:lnTo>
                    <a:lnTo>
                      <a:pt x="5013732" y="97740"/>
                    </a:lnTo>
                    <a:lnTo>
                      <a:pt x="5020566" y="99393"/>
                    </a:lnTo>
                    <a:lnTo>
                      <a:pt x="5027440" y="98375"/>
                    </a:lnTo>
                    <a:lnTo>
                      <a:pt x="5033527" y="94470"/>
                    </a:lnTo>
                    <a:lnTo>
                      <a:pt x="5036380" y="89435"/>
                    </a:lnTo>
                    <a:lnTo>
                      <a:pt x="5037023" y="82936"/>
                    </a:lnTo>
                    <a:lnTo>
                      <a:pt x="5035368" y="76104"/>
                    </a:lnTo>
                    <a:lnTo>
                      <a:pt x="5031328" y="70067"/>
                    </a:lnTo>
                    <a:lnTo>
                      <a:pt x="5025026" y="65778"/>
                    </a:lnTo>
                    <a:lnTo>
                      <a:pt x="5018223" y="64188"/>
                    </a:lnTo>
                    <a:close/>
                  </a:path>
                  <a:path w="5485765" h="4844415">
                    <a:moveTo>
                      <a:pt x="5093051" y="0"/>
                    </a:moveTo>
                    <a:lnTo>
                      <a:pt x="5075708" y="0"/>
                    </a:lnTo>
                    <a:lnTo>
                      <a:pt x="5073536" y="1361"/>
                    </a:lnTo>
                    <a:lnTo>
                      <a:pt x="5069808" y="7034"/>
                    </a:lnTo>
                    <a:lnTo>
                      <a:pt x="5068613" y="13759"/>
                    </a:lnTo>
                    <a:lnTo>
                      <a:pt x="5070090" y="20699"/>
                    </a:lnTo>
                    <a:lnTo>
                      <a:pt x="5074374" y="27021"/>
                    </a:lnTo>
                    <a:lnTo>
                      <a:pt x="5080432" y="31040"/>
                    </a:lnTo>
                    <a:lnTo>
                      <a:pt x="5087413" y="32545"/>
                    </a:lnTo>
                    <a:lnTo>
                      <a:pt x="5094316" y="31498"/>
                    </a:lnTo>
                    <a:lnTo>
                      <a:pt x="5100139" y="27859"/>
                    </a:lnTo>
                    <a:lnTo>
                      <a:pt x="5103256" y="22558"/>
                    </a:lnTo>
                    <a:lnTo>
                      <a:pt x="5103870" y="16089"/>
                    </a:lnTo>
                    <a:lnTo>
                      <a:pt x="5102068" y="9404"/>
                    </a:lnTo>
                    <a:lnTo>
                      <a:pt x="5097939" y="3455"/>
                    </a:lnTo>
                    <a:lnTo>
                      <a:pt x="5093051" y="0"/>
                    </a:lnTo>
                    <a:close/>
                  </a:path>
                  <a:path w="5485765" h="4844415">
                    <a:moveTo>
                      <a:pt x="2008086" y="3206920"/>
                    </a:moveTo>
                    <a:lnTo>
                      <a:pt x="2001293" y="3208539"/>
                    </a:lnTo>
                    <a:lnTo>
                      <a:pt x="1995059" y="3212956"/>
                    </a:lnTo>
                    <a:lnTo>
                      <a:pt x="1990687" y="3219189"/>
                    </a:lnTo>
                    <a:lnTo>
                      <a:pt x="1989063" y="3225982"/>
                    </a:lnTo>
                    <a:lnTo>
                      <a:pt x="1990228" y="3232677"/>
                    </a:lnTo>
                    <a:lnTo>
                      <a:pt x="1994221" y="3238616"/>
                    </a:lnTo>
                    <a:lnTo>
                      <a:pt x="2000008" y="3242412"/>
                    </a:lnTo>
                    <a:lnTo>
                      <a:pt x="2006266" y="3243146"/>
                    </a:lnTo>
                    <a:lnTo>
                      <a:pt x="2012602" y="3241090"/>
                    </a:lnTo>
                    <a:lnTo>
                      <a:pt x="2018625" y="3236521"/>
                    </a:lnTo>
                    <a:lnTo>
                      <a:pt x="2023194" y="3230455"/>
                    </a:lnTo>
                    <a:lnTo>
                      <a:pt x="2025249" y="3224123"/>
                    </a:lnTo>
                    <a:lnTo>
                      <a:pt x="2024516" y="3217890"/>
                    </a:lnTo>
                    <a:lnTo>
                      <a:pt x="2020719" y="3212118"/>
                    </a:lnTo>
                    <a:lnTo>
                      <a:pt x="2014780" y="3208110"/>
                    </a:lnTo>
                    <a:lnTo>
                      <a:pt x="2008086" y="3206920"/>
                    </a:lnTo>
                    <a:close/>
                  </a:path>
                  <a:path w="5485765" h="4844415">
                    <a:moveTo>
                      <a:pt x="2074697" y="3140309"/>
                    </a:moveTo>
                    <a:lnTo>
                      <a:pt x="2067904" y="3141927"/>
                    </a:lnTo>
                    <a:lnTo>
                      <a:pt x="2061671" y="3146344"/>
                    </a:lnTo>
                    <a:lnTo>
                      <a:pt x="2057563" y="3152268"/>
                    </a:lnTo>
                    <a:lnTo>
                      <a:pt x="2055910" y="3159096"/>
                    </a:lnTo>
                    <a:lnTo>
                      <a:pt x="2056928" y="3165962"/>
                    </a:lnTo>
                    <a:lnTo>
                      <a:pt x="2060833" y="3172004"/>
                    </a:lnTo>
                    <a:lnTo>
                      <a:pt x="2066708" y="3175713"/>
                    </a:lnTo>
                    <a:lnTo>
                      <a:pt x="2073113" y="3176298"/>
                    </a:lnTo>
                    <a:lnTo>
                      <a:pt x="2079479" y="3174213"/>
                    </a:lnTo>
                    <a:lnTo>
                      <a:pt x="2085236" y="3169910"/>
                    </a:lnTo>
                    <a:lnTo>
                      <a:pt x="2089805" y="3163843"/>
                    </a:lnTo>
                    <a:lnTo>
                      <a:pt x="2091861" y="3157512"/>
                    </a:lnTo>
                    <a:lnTo>
                      <a:pt x="2091127" y="3151278"/>
                    </a:lnTo>
                    <a:lnTo>
                      <a:pt x="2087331" y="3145506"/>
                    </a:lnTo>
                    <a:lnTo>
                      <a:pt x="2081392" y="3141499"/>
                    </a:lnTo>
                    <a:lnTo>
                      <a:pt x="2074697" y="3140309"/>
                    </a:lnTo>
                    <a:close/>
                  </a:path>
                  <a:path w="5485765" h="4844415">
                    <a:moveTo>
                      <a:pt x="2138284" y="3076735"/>
                    </a:moveTo>
                    <a:lnTo>
                      <a:pt x="2131480" y="3078353"/>
                    </a:lnTo>
                    <a:lnTo>
                      <a:pt x="2125245" y="3082770"/>
                    </a:lnTo>
                    <a:lnTo>
                      <a:pt x="2121137" y="3088679"/>
                    </a:lnTo>
                    <a:lnTo>
                      <a:pt x="2119484" y="3095482"/>
                    </a:lnTo>
                    <a:lnTo>
                      <a:pt x="2120502" y="3102344"/>
                    </a:lnTo>
                    <a:lnTo>
                      <a:pt x="2124407" y="3108430"/>
                    </a:lnTo>
                    <a:lnTo>
                      <a:pt x="2130282" y="3112124"/>
                    </a:lnTo>
                    <a:lnTo>
                      <a:pt x="2136687" y="3112685"/>
                    </a:lnTo>
                    <a:lnTo>
                      <a:pt x="2143053" y="3110595"/>
                    </a:lnTo>
                    <a:lnTo>
                      <a:pt x="2148810" y="3106335"/>
                    </a:lnTo>
                    <a:lnTo>
                      <a:pt x="2153425" y="3100254"/>
                    </a:lnTo>
                    <a:lnTo>
                      <a:pt x="2155487" y="3093898"/>
                    </a:lnTo>
                    <a:lnTo>
                      <a:pt x="2154760" y="3087660"/>
                    </a:lnTo>
                    <a:lnTo>
                      <a:pt x="2151010" y="3081932"/>
                    </a:lnTo>
                    <a:lnTo>
                      <a:pt x="2145010" y="3077924"/>
                    </a:lnTo>
                    <a:lnTo>
                      <a:pt x="2138284" y="3076735"/>
                    </a:lnTo>
                    <a:close/>
                  </a:path>
                  <a:path w="5485765" h="4844415">
                    <a:moveTo>
                      <a:pt x="2202120" y="3012938"/>
                    </a:moveTo>
                    <a:lnTo>
                      <a:pt x="2195584" y="3014293"/>
                    </a:lnTo>
                    <a:lnTo>
                      <a:pt x="2189657" y="3018358"/>
                    </a:lnTo>
                    <a:lnTo>
                      <a:pt x="2186114" y="3023763"/>
                    </a:lnTo>
                    <a:lnTo>
                      <a:pt x="2185193" y="3029866"/>
                    </a:lnTo>
                    <a:lnTo>
                      <a:pt x="2186844" y="3036106"/>
                    </a:lnTo>
                    <a:lnTo>
                      <a:pt x="2191018" y="3041923"/>
                    </a:lnTo>
                    <a:lnTo>
                      <a:pt x="2196579" y="3045841"/>
                    </a:lnTo>
                    <a:lnTo>
                      <a:pt x="2202356" y="3047029"/>
                    </a:lnTo>
                    <a:lnTo>
                      <a:pt x="2208015" y="3045664"/>
                    </a:lnTo>
                    <a:lnTo>
                      <a:pt x="2213222" y="3041923"/>
                    </a:lnTo>
                    <a:lnTo>
                      <a:pt x="2217485" y="3036194"/>
                    </a:lnTo>
                    <a:lnTo>
                      <a:pt x="2219284" y="3030101"/>
                    </a:lnTo>
                    <a:lnTo>
                      <a:pt x="2218392" y="3024028"/>
                    </a:lnTo>
                    <a:lnTo>
                      <a:pt x="2214584" y="3018358"/>
                    </a:lnTo>
                    <a:lnTo>
                      <a:pt x="2208656" y="3014293"/>
                    </a:lnTo>
                    <a:lnTo>
                      <a:pt x="2202120" y="3012938"/>
                    </a:lnTo>
                    <a:close/>
                  </a:path>
                  <a:path w="5485765" h="4844415">
                    <a:moveTo>
                      <a:pt x="2265459" y="2949573"/>
                    </a:moveTo>
                    <a:lnTo>
                      <a:pt x="2258893" y="2950938"/>
                    </a:lnTo>
                    <a:lnTo>
                      <a:pt x="2253231" y="2954679"/>
                    </a:lnTo>
                    <a:lnTo>
                      <a:pt x="2249953" y="2959878"/>
                    </a:lnTo>
                    <a:lnTo>
                      <a:pt x="2249002" y="2966030"/>
                    </a:lnTo>
                    <a:lnTo>
                      <a:pt x="2250506" y="2972397"/>
                    </a:lnTo>
                    <a:lnTo>
                      <a:pt x="2254593" y="2978244"/>
                    </a:lnTo>
                    <a:lnTo>
                      <a:pt x="2260286" y="2982133"/>
                    </a:lnTo>
                    <a:lnTo>
                      <a:pt x="2266205" y="2983193"/>
                    </a:lnTo>
                    <a:lnTo>
                      <a:pt x="2271869" y="2981779"/>
                    </a:lnTo>
                    <a:lnTo>
                      <a:pt x="2276796" y="2978244"/>
                    </a:lnTo>
                    <a:lnTo>
                      <a:pt x="2280809" y="2972839"/>
                    </a:lnTo>
                    <a:lnTo>
                      <a:pt x="2282662" y="2966737"/>
                    </a:lnTo>
                    <a:lnTo>
                      <a:pt x="2281922" y="2960497"/>
                    </a:lnTo>
                    <a:lnTo>
                      <a:pt x="2278158" y="2954679"/>
                    </a:lnTo>
                    <a:lnTo>
                      <a:pt x="2272142" y="2950761"/>
                    </a:lnTo>
                    <a:lnTo>
                      <a:pt x="2265459" y="2949573"/>
                    </a:lnTo>
                    <a:close/>
                  </a:path>
                  <a:path w="5485765" h="4844415">
                    <a:moveTo>
                      <a:pt x="2329033" y="2885999"/>
                    </a:moveTo>
                    <a:lnTo>
                      <a:pt x="2322467" y="2887364"/>
                    </a:lnTo>
                    <a:lnTo>
                      <a:pt x="2316805" y="2891105"/>
                    </a:lnTo>
                    <a:lnTo>
                      <a:pt x="2313527" y="2896304"/>
                    </a:lnTo>
                    <a:lnTo>
                      <a:pt x="2312577" y="2902456"/>
                    </a:lnTo>
                    <a:lnTo>
                      <a:pt x="2314080" y="2908823"/>
                    </a:lnTo>
                    <a:lnTo>
                      <a:pt x="2318167" y="2914670"/>
                    </a:lnTo>
                    <a:lnTo>
                      <a:pt x="2323860" y="2918559"/>
                    </a:lnTo>
                    <a:lnTo>
                      <a:pt x="2329779" y="2919619"/>
                    </a:lnTo>
                    <a:lnTo>
                      <a:pt x="2335443" y="2918205"/>
                    </a:lnTo>
                    <a:lnTo>
                      <a:pt x="2340371" y="2914670"/>
                    </a:lnTo>
                    <a:lnTo>
                      <a:pt x="2344383" y="2909265"/>
                    </a:lnTo>
                    <a:lnTo>
                      <a:pt x="2346236" y="2903162"/>
                    </a:lnTo>
                    <a:lnTo>
                      <a:pt x="2345496" y="2896923"/>
                    </a:lnTo>
                    <a:lnTo>
                      <a:pt x="2341732" y="2891105"/>
                    </a:lnTo>
                    <a:lnTo>
                      <a:pt x="2335716" y="2887187"/>
                    </a:lnTo>
                    <a:lnTo>
                      <a:pt x="2329033" y="2885999"/>
                    </a:lnTo>
                    <a:close/>
                  </a:path>
                  <a:path w="5485765" h="4844415">
                    <a:moveTo>
                      <a:pt x="2392777" y="2822228"/>
                    </a:moveTo>
                    <a:lnTo>
                      <a:pt x="2386616" y="2823245"/>
                    </a:lnTo>
                    <a:lnTo>
                      <a:pt x="2381741" y="2826274"/>
                    </a:lnTo>
                    <a:lnTo>
                      <a:pt x="2377676" y="2832141"/>
                    </a:lnTo>
                    <a:lnTo>
                      <a:pt x="2376321" y="2838646"/>
                    </a:lnTo>
                    <a:lnTo>
                      <a:pt x="2377676" y="2845170"/>
                    </a:lnTo>
                    <a:lnTo>
                      <a:pt x="2381741" y="2851096"/>
                    </a:lnTo>
                    <a:lnTo>
                      <a:pt x="2387456" y="2854965"/>
                    </a:lnTo>
                    <a:lnTo>
                      <a:pt x="2393524" y="2855888"/>
                    </a:lnTo>
                    <a:lnTo>
                      <a:pt x="2399592" y="2854101"/>
                    </a:lnTo>
                    <a:lnTo>
                      <a:pt x="2405306" y="2849839"/>
                    </a:lnTo>
                    <a:lnTo>
                      <a:pt x="2408532" y="2845161"/>
                    </a:lnTo>
                    <a:lnTo>
                      <a:pt x="2409980" y="2839431"/>
                    </a:lnTo>
                    <a:lnTo>
                      <a:pt x="2409092" y="2833329"/>
                    </a:lnTo>
                    <a:lnTo>
                      <a:pt x="2405306" y="2827531"/>
                    </a:lnTo>
                    <a:lnTo>
                      <a:pt x="2399312" y="2823549"/>
                    </a:lnTo>
                    <a:lnTo>
                      <a:pt x="2392777" y="2822228"/>
                    </a:lnTo>
                    <a:close/>
                  </a:path>
                  <a:path w="5485765" h="4844415">
                    <a:moveTo>
                      <a:pt x="2456587" y="2758379"/>
                    </a:moveTo>
                    <a:lnTo>
                      <a:pt x="2450455" y="2759361"/>
                    </a:lnTo>
                    <a:lnTo>
                      <a:pt x="2445315" y="2762700"/>
                    </a:lnTo>
                    <a:lnTo>
                      <a:pt x="2441250" y="2768567"/>
                    </a:lnTo>
                    <a:lnTo>
                      <a:pt x="2439895" y="2775072"/>
                    </a:lnTo>
                    <a:lnTo>
                      <a:pt x="2441250" y="2781596"/>
                    </a:lnTo>
                    <a:lnTo>
                      <a:pt x="2445315" y="2787522"/>
                    </a:lnTo>
                    <a:lnTo>
                      <a:pt x="2451030" y="2791376"/>
                    </a:lnTo>
                    <a:lnTo>
                      <a:pt x="2457098" y="2792274"/>
                    </a:lnTo>
                    <a:lnTo>
                      <a:pt x="2463166" y="2790482"/>
                    </a:lnTo>
                    <a:lnTo>
                      <a:pt x="2468880" y="2786265"/>
                    </a:lnTo>
                    <a:lnTo>
                      <a:pt x="2472371" y="2781277"/>
                    </a:lnTo>
                    <a:lnTo>
                      <a:pt x="2473790" y="2775582"/>
                    </a:lnTo>
                    <a:lnTo>
                      <a:pt x="2472754" y="2769652"/>
                    </a:lnTo>
                    <a:lnTo>
                      <a:pt x="2468880" y="2763957"/>
                    </a:lnTo>
                    <a:lnTo>
                      <a:pt x="2462974" y="2759872"/>
                    </a:lnTo>
                    <a:lnTo>
                      <a:pt x="2456587" y="2758379"/>
                    </a:lnTo>
                    <a:close/>
                  </a:path>
                  <a:path w="5485765" h="4844415">
                    <a:moveTo>
                      <a:pt x="2520711" y="2694321"/>
                    </a:moveTo>
                    <a:lnTo>
                      <a:pt x="2514619" y="2695213"/>
                    </a:lnTo>
                    <a:lnTo>
                      <a:pt x="2508889" y="2699021"/>
                    </a:lnTo>
                    <a:lnTo>
                      <a:pt x="2505148" y="2704683"/>
                    </a:lnTo>
                    <a:lnTo>
                      <a:pt x="2503783" y="2711249"/>
                    </a:lnTo>
                    <a:lnTo>
                      <a:pt x="2504972" y="2717932"/>
                    </a:lnTo>
                    <a:lnTo>
                      <a:pt x="2508889" y="2723948"/>
                    </a:lnTo>
                    <a:lnTo>
                      <a:pt x="2513867" y="2726874"/>
                    </a:lnTo>
                    <a:lnTo>
                      <a:pt x="2520201" y="2727718"/>
                    </a:lnTo>
                    <a:lnTo>
                      <a:pt x="2526769" y="2726363"/>
                    </a:lnTo>
                    <a:lnTo>
                      <a:pt x="2532455" y="2722691"/>
                    </a:lnTo>
                    <a:lnTo>
                      <a:pt x="2536240" y="2716893"/>
                    </a:lnTo>
                    <a:lnTo>
                      <a:pt x="2537128" y="2710790"/>
                    </a:lnTo>
                    <a:lnTo>
                      <a:pt x="2535680" y="2705061"/>
                    </a:lnTo>
                    <a:lnTo>
                      <a:pt x="2532455" y="2700382"/>
                    </a:lnTo>
                    <a:lnTo>
                      <a:pt x="2526784" y="2696119"/>
                    </a:lnTo>
                    <a:lnTo>
                      <a:pt x="2520711" y="2694321"/>
                    </a:lnTo>
                    <a:close/>
                  </a:path>
                  <a:path w="5485765" h="4844415">
                    <a:moveTo>
                      <a:pt x="2586432" y="2628613"/>
                    </a:moveTo>
                    <a:lnTo>
                      <a:pt x="2579639" y="2630236"/>
                    </a:lnTo>
                    <a:lnTo>
                      <a:pt x="2573406" y="2634609"/>
                    </a:lnTo>
                    <a:lnTo>
                      <a:pt x="2569298" y="2640577"/>
                    </a:lnTo>
                    <a:lnTo>
                      <a:pt x="2567646" y="2647400"/>
                    </a:lnTo>
                    <a:lnTo>
                      <a:pt x="2568664" y="2654242"/>
                    </a:lnTo>
                    <a:lnTo>
                      <a:pt x="2572568" y="2660269"/>
                    </a:lnTo>
                    <a:lnTo>
                      <a:pt x="2577604" y="2663138"/>
                    </a:lnTo>
                    <a:lnTo>
                      <a:pt x="2584102" y="2663817"/>
                    </a:lnTo>
                    <a:lnTo>
                      <a:pt x="2590934" y="2662198"/>
                    </a:lnTo>
                    <a:lnTo>
                      <a:pt x="2596971" y="2658174"/>
                    </a:lnTo>
                    <a:lnTo>
                      <a:pt x="2601261" y="2651872"/>
                    </a:lnTo>
                    <a:lnTo>
                      <a:pt x="2602850" y="2645069"/>
                    </a:lnTo>
                    <a:lnTo>
                      <a:pt x="2602023" y="2638718"/>
                    </a:lnTo>
                    <a:lnTo>
                      <a:pt x="2599066" y="2633771"/>
                    </a:lnTo>
                    <a:lnTo>
                      <a:pt x="2593127" y="2629778"/>
                    </a:lnTo>
                    <a:lnTo>
                      <a:pt x="2586432" y="2628613"/>
                    </a:lnTo>
                    <a:close/>
                  </a:path>
                  <a:path w="5485765" h="4844415">
                    <a:moveTo>
                      <a:pt x="2650007" y="2564999"/>
                    </a:moveTo>
                    <a:lnTo>
                      <a:pt x="2643214" y="2566618"/>
                    </a:lnTo>
                    <a:lnTo>
                      <a:pt x="2636980" y="2571035"/>
                    </a:lnTo>
                    <a:lnTo>
                      <a:pt x="2632873" y="2577003"/>
                    </a:lnTo>
                    <a:lnTo>
                      <a:pt x="2631220" y="2583825"/>
                    </a:lnTo>
                    <a:lnTo>
                      <a:pt x="2632238" y="2590668"/>
                    </a:lnTo>
                    <a:lnTo>
                      <a:pt x="2636142" y="2596695"/>
                    </a:lnTo>
                    <a:lnTo>
                      <a:pt x="2641178" y="2599563"/>
                    </a:lnTo>
                    <a:lnTo>
                      <a:pt x="2647676" y="2600243"/>
                    </a:lnTo>
                    <a:lnTo>
                      <a:pt x="2654509" y="2598624"/>
                    </a:lnTo>
                    <a:lnTo>
                      <a:pt x="2660546" y="2594600"/>
                    </a:lnTo>
                    <a:lnTo>
                      <a:pt x="2664835" y="2588254"/>
                    </a:lnTo>
                    <a:lnTo>
                      <a:pt x="2666424" y="2581456"/>
                    </a:lnTo>
                    <a:lnTo>
                      <a:pt x="2665597" y="2575129"/>
                    </a:lnTo>
                    <a:lnTo>
                      <a:pt x="2662640" y="2570197"/>
                    </a:lnTo>
                    <a:lnTo>
                      <a:pt x="2656701" y="2566189"/>
                    </a:lnTo>
                    <a:lnTo>
                      <a:pt x="2650007" y="2564999"/>
                    </a:lnTo>
                    <a:close/>
                  </a:path>
                  <a:path w="5485765" h="4844415">
                    <a:moveTo>
                      <a:pt x="2713358" y="2501700"/>
                    </a:moveTo>
                    <a:lnTo>
                      <a:pt x="2706524" y="2503353"/>
                    </a:lnTo>
                    <a:lnTo>
                      <a:pt x="2700554" y="2507460"/>
                    </a:lnTo>
                    <a:lnTo>
                      <a:pt x="2696182" y="2513694"/>
                    </a:lnTo>
                    <a:lnTo>
                      <a:pt x="2694558" y="2520487"/>
                    </a:lnTo>
                    <a:lnTo>
                      <a:pt x="2695723" y="2527182"/>
                    </a:lnTo>
                    <a:lnTo>
                      <a:pt x="2699716" y="2533121"/>
                    </a:lnTo>
                    <a:lnTo>
                      <a:pt x="2704664" y="2536078"/>
                    </a:lnTo>
                    <a:lnTo>
                      <a:pt x="2711015" y="2536904"/>
                    </a:lnTo>
                    <a:lnTo>
                      <a:pt x="2717818" y="2535315"/>
                    </a:lnTo>
                    <a:lnTo>
                      <a:pt x="2724120" y="2531026"/>
                    </a:lnTo>
                    <a:lnTo>
                      <a:pt x="2728160" y="2524989"/>
                    </a:lnTo>
                    <a:lnTo>
                      <a:pt x="2729815" y="2518157"/>
                    </a:lnTo>
                    <a:lnTo>
                      <a:pt x="2729172" y="2511658"/>
                    </a:lnTo>
                    <a:lnTo>
                      <a:pt x="2726319" y="2506623"/>
                    </a:lnTo>
                    <a:lnTo>
                      <a:pt x="2720231" y="2502718"/>
                    </a:lnTo>
                    <a:lnTo>
                      <a:pt x="2713358" y="2501700"/>
                    </a:lnTo>
                    <a:close/>
                  </a:path>
                  <a:path w="5485765" h="4844415">
                    <a:moveTo>
                      <a:pt x="2777194" y="2437864"/>
                    </a:moveTo>
                    <a:lnTo>
                      <a:pt x="2770629" y="2439248"/>
                    </a:lnTo>
                    <a:lnTo>
                      <a:pt x="2764966" y="2443048"/>
                    </a:lnTo>
                    <a:lnTo>
                      <a:pt x="2761114" y="2448719"/>
                    </a:lnTo>
                    <a:lnTo>
                      <a:pt x="2760227" y="2454792"/>
                    </a:lnTo>
                    <a:lnTo>
                      <a:pt x="2762050" y="2460884"/>
                    </a:lnTo>
                    <a:lnTo>
                      <a:pt x="2766328" y="2466614"/>
                    </a:lnTo>
                    <a:lnTo>
                      <a:pt x="2770990" y="2469825"/>
                    </a:lnTo>
                    <a:lnTo>
                      <a:pt x="2776684" y="2471248"/>
                    </a:lnTo>
                    <a:lnTo>
                      <a:pt x="2782750" y="2470355"/>
                    </a:lnTo>
                    <a:lnTo>
                      <a:pt x="2788532" y="2466614"/>
                    </a:lnTo>
                    <a:lnTo>
                      <a:pt x="2792265" y="2460884"/>
                    </a:lnTo>
                    <a:lnTo>
                      <a:pt x="2793651" y="2454321"/>
                    </a:lnTo>
                    <a:lnTo>
                      <a:pt x="2792818" y="2448012"/>
                    </a:lnTo>
                    <a:lnTo>
                      <a:pt x="2789893" y="2443048"/>
                    </a:lnTo>
                    <a:lnTo>
                      <a:pt x="2783878" y="2439072"/>
                    </a:lnTo>
                    <a:lnTo>
                      <a:pt x="2777194" y="2437864"/>
                    </a:lnTo>
                    <a:close/>
                  </a:path>
                  <a:path w="5485765" h="4844415">
                    <a:moveTo>
                      <a:pt x="2840677" y="2374329"/>
                    </a:moveTo>
                    <a:lnTo>
                      <a:pt x="2834142" y="2375719"/>
                    </a:lnTo>
                    <a:lnTo>
                      <a:pt x="2828541" y="2379474"/>
                    </a:lnTo>
                    <a:lnTo>
                      <a:pt x="2825202" y="2384614"/>
                    </a:lnTo>
                    <a:lnTo>
                      <a:pt x="2824220" y="2390746"/>
                    </a:lnTo>
                    <a:lnTo>
                      <a:pt x="2825713" y="2397134"/>
                    </a:lnTo>
                    <a:lnTo>
                      <a:pt x="2829797" y="2403040"/>
                    </a:lnTo>
                    <a:lnTo>
                      <a:pt x="2835034" y="2408276"/>
                    </a:lnTo>
                    <a:lnTo>
                      <a:pt x="2846136" y="2408905"/>
                    </a:lnTo>
                    <a:lnTo>
                      <a:pt x="2852106" y="2403040"/>
                    </a:lnTo>
                    <a:lnTo>
                      <a:pt x="2855778" y="2397354"/>
                    </a:lnTo>
                    <a:lnTo>
                      <a:pt x="2857133" y="2390786"/>
                    </a:lnTo>
                    <a:lnTo>
                      <a:pt x="2856289" y="2384452"/>
                    </a:lnTo>
                    <a:lnTo>
                      <a:pt x="2853363" y="2379474"/>
                    </a:lnTo>
                    <a:lnTo>
                      <a:pt x="2847349" y="2375512"/>
                    </a:lnTo>
                    <a:lnTo>
                      <a:pt x="2840677" y="2374329"/>
                    </a:lnTo>
                    <a:close/>
                  </a:path>
                  <a:path w="5485765" h="4844415">
                    <a:moveTo>
                      <a:pt x="2904565" y="2310480"/>
                    </a:moveTo>
                    <a:lnTo>
                      <a:pt x="2898040" y="2311835"/>
                    </a:lnTo>
                    <a:lnTo>
                      <a:pt x="2892115" y="2315900"/>
                    </a:lnTo>
                    <a:lnTo>
                      <a:pt x="2888835" y="2321040"/>
                    </a:lnTo>
                    <a:lnTo>
                      <a:pt x="2887873" y="2327172"/>
                    </a:lnTo>
                    <a:lnTo>
                      <a:pt x="2889346" y="2333559"/>
                    </a:lnTo>
                    <a:lnTo>
                      <a:pt x="2893372" y="2339465"/>
                    </a:lnTo>
                    <a:lnTo>
                      <a:pt x="2898608" y="2344702"/>
                    </a:lnTo>
                    <a:lnTo>
                      <a:pt x="2909815" y="2345331"/>
                    </a:lnTo>
                    <a:lnTo>
                      <a:pt x="2915680" y="2339465"/>
                    </a:lnTo>
                    <a:lnTo>
                      <a:pt x="2919662" y="2333471"/>
                    </a:lnTo>
                    <a:lnTo>
                      <a:pt x="2920982" y="2326937"/>
                    </a:lnTo>
                    <a:lnTo>
                      <a:pt x="2919966" y="2320775"/>
                    </a:lnTo>
                    <a:lnTo>
                      <a:pt x="2916937" y="2315900"/>
                    </a:lnTo>
                    <a:lnTo>
                      <a:pt x="2911070" y="2311835"/>
                    </a:lnTo>
                    <a:lnTo>
                      <a:pt x="2904565" y="2310480"/>
                    </a:lnTo>
                    <a:close/>
                  </a:path>
                  <a:path w="5485765" h="4844415">
                    <a:moveTo>
                      <a:pt x="2971334" y="2243698"/>
                    </a:moveTo>
                    <a:lnTo>
                      <a:pt x="2965182" y="2244649"/>
                    </a:lnTo>
                    <a:lnTo>
                      <a:pt x="2959983" y="2247927"/>
                    </a:lnTo>
                    <a:lnTo>
                      <a:pt x="2956242" y="2253589"/>
                    </a:lnTo>
                    <a:lnTo>
                      <a:pt x="2954877" y="2260155"/>
                    </a:lnTo>
                    <a:lnTo>
                      <a:pt x="2956065" y="2266838"/>
                    </a:lnTo>
                    <a:lnTo>
                      <a:pt x="2959983" y="2272854"/>
                    </a:lnTo>
                    <a:lnTo>
                      <a:pt x="2964961" y="2275778"/>
                    </a:lnTo>
                    <a:lnTo>
                      <a:pt x="2971294" y="2276611"/>
                    </a:lnTo>
                    <a:lnTo>
                      <a:pt x="2977863" y="2275225"/>
                    </a:lnTo>
                    <a:lnTo>
                      <a:pt x="2983548" y="2271492"/>
                    </a:lnTo>
                    <a:lnTo>
                      <a:pt x="2989518" y="2265627"/>
                    </a:lnTo>
                    <a:lnTo>
                      <a:pt x="2988785" y="2254525"/>
                    </a:lnTo>
                    <a:lnTo>
                      <a:pt x="2983548" y="2249289"/>
                    </a:lnTo>
                    <a:lnTo>
                      <a:pt x="2977701" y="2245202"/>
                    </a:lnTo>
                    <a:lnTo>
                      <a:pt x="2971334" y="2243698"/>
                    </a:lnTo>
                    <a:close/>
                  </a:path>
                  <a:path w="5485765" h="4844415">
                    <a:moveTo>
                      <a:pt x="3035379" y="2179653"/>
                    </a:moveTo>
                    <a:lnTo>
                      <a:pt x="3029287" y="2180545"/>
                    </a:lnTo>
                    <a:lnTo>
                      <a:pt x="3023557" y="2184353"/>
                    </a:lnTo>
                    <a:lnTo>
                      <a:pt x="3019816" y="2190015"/>
                    </a:lnTo>
                    <a:lnTo>
                      <a:pt x="3018451" y="2196581"/>
                    </a:lnTo>
                    <a:lnTo>
                      <a:pt x="3019639" y="2203264"/>
                    </a:lnTo>
                    <a:lnTo>
                      <a:pt x="3023557" y="2209280"/>
                    </a:lnTo>
                    <a:lnTo>
                      <a:pt x="3028535" y="2212204"/>
                    </a:lnTo>
                    <a:lnTo>
                      <a:pt x="3034869" y="2213037"/>
                    </a:lnTo>
                    <a:lnTo>
                      <a:pt x="3041437" y="2211651"/>
                    </a:lnTo>
                    <a:lnTo>
                      <a:pt x="3047123" y="2207918"/>
                    </a:lnTo>
                    <a:lnTo>
                      <a:pt x="3050923" y="2202181"/>
                    </a:lnTo>
                    <a:lnTo>
                      <a:pt x="3051836" y="2196109"/>
                    </a:lnTo>
                    <a:lnTo>
                      <a:pt x="3050392" y="2190391"/>
                    </a:lnTo>
                    <a:lnTo>
                      <a:pt x="3047123" y="2185714"/>
                    </a:lnTo>
                    <a:lnTo>
                      <a:pt x="3041452" y="2181451"/>
                    </a:lnTo>
                    <a:lnTo>
                      <a:pt x="3035379" y="2179653"/>
                    </a:lnTo>
                    <a:close/>
                  </a:path>
                  <a:path w="5485765" h="4844415">
                    <a:moveTo>
                      <a:pt x="3097841" y="2117178"/>
                    </a:moveTo>
                    <a:lnTo>
                      <a:pt x="3090918" y="2118915"/>
                    </a:lnTo>
                    <a:lnTo>
                      <a:pt x="3084722" y="2123292"/>
                    </a:lnTo>
                    <a:lnTo>
                      <a:pt x="3080752" y="2129123"/>
                    </a:lnTo>
                    <a:lnTo>
                      <a:pt x="3079198" y="2135847"/>
                    </a:lnTo>
                    <a:lnTo>
                      <a:pt x="3080275" y="2142631"/>
                    </a:lnTo>
                    <a:lnTo>
                      <a:pt x="3084199" y="2148638"/>
                    </a:lnTo>
                    <a:lnTo>
                      <a:pt x="3089215" y="2151527"/>
                    </a:lnTo>
                    <a:lnTo>
                      <a:pt x="3095654" y="2152265"/>
                    </a:lnTo>
                    <a:lnTo>
                      <a:pt x="3102388" y="2150744"/>
                    </a:lnTo>
                    <a:lnTo>
                      <a:pt x="3108288" y="2146858"/>
                    </a:lnTo>
                    <a:lnTo>
                      <a:pt x="3112554" y="2140551"/>
                    </a:lnTo>
                    <a:lnTo>
                      <a:pt x="3114297" y="2133635"/>
                    </a:lnTo>
                    <a:lnTo>
                      <a:pt x="3113664" y="2127151"/>
                    </a:lnTo>
                    <a:lnTo>
                      <a:pt x="3110802" y="2122140"/>
                    </a:lnTo>
                    <a:lnTo>
                      <a:pt x="3104724" y="2118211"/>
                    </a:lnTo>
                    <a:lnTo>
                      <a:pt x="3097841" y="2117178"/>
                    </a:lnTo>
                    <a:close/>
                  </a:path>
                  <a:path w="5485765" h="4844415">
                    <a:moveTo>
                      <a:pt x="3161415" y="2053630"/>
                    </a:moveTo>
                    <a:lnTo>
                      <a:pt x="3154581" y="2055252"/>
                    </a:lnTo>
                    <a:lnTo>
                      <a:pt x="3148611" y="2059299"/>
                    </a:lnTo>
                    <a:lnTo>
                      <a:pt x="3144238" y="2065578"/>
                    </a:lnTo>
                    <a:lnTo>
                      <a:pt x="3142615" y="2072378"/>
                    </a:lnTo>
                    <a:lnTo>
                      <a:pt x="3143780" y="2079079"/>
                    </a:lnTo>
                    <a:lnTo>
                      <a:pt x="3147773" y="2085064"/>
                    </a:lnTo>
                    <a:lnTo>
                      <a:pt x="3152720" y="2088021"/>
                    </a:lnTo>
                    <a:lnTo>
                      <a:pt x="3159071" y="2088848"/>
                    </a:lnTo>
                    <a:lnTo>
                      <a:pt x="3165874" y="2087259"/>
                    </a:lnTo>
                    <a:lnTo>
                      <a:pt x="3172176" y="2082969"/>
                    </a:lnTo>
                    <a:lnTo>
                      <a:pt x="3176217" y="2076932"/>
                    </a:lnTo>
                    <a:lnTo>
                      <a:pt x="3177871" y="2070100"/>
                    </a:lnTo>
                    <a:lnTo>
                      <a:pt x="3177228" y="2063602"/>
                    </a:lnTo>
                    <a:lnTo>
                      <a:pt x="3174376" y="2058566"/>
                    </a:lnTo>
                    <a:lnTo>
                      <a:pt x="3168288" y="2054660"/>
                    </a:lnTo>
                    <a:lnTo>
                      <a:pt x="3161415" y="2053630"/>
                    </a:lnTo>
                    <a:close/>
                  </a:path>
                  <a:path w="5485765" h="4844415">
                    <a:moveTo>
                      <a:pt x="3228026" y="1987032"/>
                    </a:moveTo>
                    <a:lnTo>
                      <a:pt x="3221192" y="1988685"/>
                    </a:lnTo>
                    <a:lnTo>
                      <a:pt x="3215222" y="1992792"/>
                    </a:lnTo>
                    <a:lnTo>
                      <a:pt x="3210850" y="1999011"/>
                    </a:lnTo>
                    <a:lnTo>
                      <a:pt x="3209226" y="2005780"/>
                    </a:lnTo>
                    <a:lnTo>
                      <a:pt x="3210391" y="2012470"/>
                    </a:lnTo>
                    <a:lnTo>
                      <a:pt x="3214384" y="2018453"/>
                    </a:lnTo>
                    <a:lnTo>
                      <a:pt x="3219332" y="2021410"/>
                    </a:lnTo>
                    <a:lnTo>
                      <a:pt x="3225683" y="2022236"/>
                    </a:lnTo>
                    <a:lnTo>
                      <a:pt x="3232486" y="2020647"/>
                    </a:lnTo>
                    <a:lnTo>
                      <a:pt x="3238788" y="2016358"/>
                    </a:lnTo>
                    <a:lnTo>
                      <a:pt x="3242828" y="2010321"/>
                    </a:lnTo>
                    <a:lnTo>
                      <a:pt x="3244483" y="2003489"/>
                    </a:lnTo>
                    <a:lnTo>
                      <a:pt x="3243840" y="1996990"/>
                    </a:lnTo>
                    <a:lnTo>
                      <a:pt x="3240987" y="1991955"/>
                    </a:lnTo>
                    <a:lnTo>
                      <a:pt x="3234899" y="1988050"/>
                    </a:lnTo>
                    <a:lnTo>
                      <a:pt x="3228026" y="1987032"/>
                    </a:lnTo>
                    <a:close/>
                  </a:path>
                  <a:path w="5485765" h="4844415">
                    <a:moveTo>
                      <a:pt x="3291862" y="1923170"/>
                    </a:moveTo>
                    <a:lnTo>
                      <a:pt x="3285297" y="1924535"/>
                    </a:lnTo>
                    <a:lnTo>
                      <a:pt x="3279634" y="1928276"/>
                    </a:lnTo>
                    <a:lnTo>
                      <a:pt x="3275826" y="1934005"/>
                    </a:lnTo>
                    <a:lnTo>
                      <a:pt x="3274934" y="1940098"/>
                    </a:lnTo>
                    <a:lnTo>
                      <a:pt x="3276733" y="1946171"/>
                    </a:lnTo>
                    <a:lnTo>
                      <a:pt x="3280996" y="1951841"/>
                    </a:lnTo>
                    <a:lnTo>
                      <a:pt x="3285673" y="1955067"/>
                    </a:lnTo>
                    <a:lnTo>
                      <a:pt x="3291391" y="1956515"/>
                    </a:lnTo>
                    <a:lnTo>
                      <a:pt x="3297462" y="1955626"/>
                    </a:lnTo>
                    <a:lnTo>
                      <a:pt x="3303200" y="1951841"/>
                    </a:lnTo>
                    <a:lnTo>
                      <a:pt x="3306933" y="1946156"/>
                    </a:lnTo>
                    <a:lnTo>
                      <a:pt x="3308319" y="1939587"/>
                    </a:lnTo>
                    <a:lnTo>
                      <a:pt x="3307486" y="1933254"/>
                    </a:lnTo>
                    <a:lnTo>
                      <a:pt x="3304561" y="1928276"/>
                    </a:lnTo>
                    <a:lnTo>
                      <a:pt x="3298546" y="1924358"/>
                    </a:lnTo>
                    <a:lnTo>
                      <a:pt x="3291862" y="1923170"/>
                    </a:lnTo>
                    <a:close/>
                  </a:path>
                  <a:path w="5485765" h="4844415">
                    <a:moveTo>
                      <a:pt x="3355672" y="1859360"/>
                    </a:moveTo>
                    <a:lnTo>
                      <a:pt x="3349136" y="1860695"/>
                    </a:lnTo>
                    <a:lnTo>
                      <a:pt x="3343209" y="1864702"/>
                    </a:lnTo>
                    <a:lnTo>
                      <a:pt x="3340196" y="1869591"/>
                    </a:lnTo>
                    <a:lnTo>
                      <a:pt x="3339216" y="1875777"/>
                    </a:lnTo>
                    <a:lnTo>
                      <a:pt x="3340572" y="1882317"/>
                    </a:lnTo>
                    <a:lnTo>
                      <a:pt x="3344570" y="1888267"/>
                    </a:lnTo>
                    <a:lnTo>
                      <a:pt x="3349807" y="1893504"/>
                    </a:lnTo>
                    <a:lnTo>
                      <a:pt x="3361642" y="1893504"/>
                    </a:lnTo>
                    <a:lnTo>
                      <a:pt x="3366879" y="1888267"/>
                    </a:lnTo>
                    <a:lnTo>
                      <a:pt x="3370816" y="1882317"/>
                    </a:lnTo>
                    <a:lnTo>
                      <a:pt x="3372142" y="1875777"/>
                    </a:lnTo>
                    <a:lnTo>
                      <a:pt x="3371150" y="1869591"/>
                    </a:lnTo>
                    <a:lnTo>
                      <a:pt x="3368135" y="1864702"/>
                    </a:lnTo>
                    <a:lnTo>
                      <a:pt x="3362208" y="1860695"/>
                    </a:lnTo>
                    <a:lnTo>
                      <a:pt x="3355672" y="1859360"/>
                    </a:lnTo>
                    <a:close/>
                  </a:path>
                  <a:path w="5485765" h="4844415">
                    <a:moveTo>
                      <a:pt x="3419259" y="1795707"/>
                    </a:moveTo>
                    <a:lnTo>
                      <a:pt x="3412754" y="1797062"/>
                    </a:lnTo>
                    <a:lnTo>
                      <a:pt x="3406887" y="1801127"/>
                    </a:lnTo>
                    <a:lnTo>
                      <a:pt x="3403858" y="1806002"/>
                    </a:lnTo>
                    <a:lnTo>
                      <a:pt x="3402842" y="1812164"/>
                    </a:lnTo>
                    <a:lnTo>
                      <a:pt x="3404163" y="1818698"/>
                    </a:lnTo>
                    <a:lnTo>
                      <a:pt x="3408144" y="1824693"/>
                    </a:lnTo>
                    <a:lnTo>
                      <a:pt x="3413381" y="1829930"/>
                    </a:lnTo>
                    <a:lnTo>
                      <a:pt x="3425216" y="1829930"/>
                    </a:lnTo>
                    <a:lnTo>
                      <a:pt x="3430453" y="1824693"/>
                    </a:lnTo>
                    <a:lnTo>
                      <a:pt x="3434390" y="1818698"/>
                    </a:lnTo>
                    <a:lnTo>
                      <a:pt x="3435716" y="1812164"/>
                    </a:lnTo>
                    <a:lnTo>
                      <a:pt x="3434724" y="1806002"/>
                    </a:lnTo>
                    <a:lnTo>
                      <a:pt x="3431710" y="1801127"/>
                    </a:lnTo>
                    <a:lnTo>
                      <a:pt x="3425784" y="1797062"/>
                    </a:lnTo>
                    <a:lnTo>
                      <a:pt x="3419259" y="1795707"/>
                    </a:lnTo>
                    <a:close/>
                  </a:path>
                  <a:path w="5485765" h="4844415">
                    <a:moveTo>
                      <a:pt x="3488057" y="1730326"/>
                    </a:moveTo>
                    <a:lnTo>
                      <a:pt x="3477584" y="1730326"/>
                    </a:lnTo>
                    <a:lnTo>
                      <a:pt x="3471718" y="1736296"/>
                    </a:lnTo>
                    <a:lnTo>
                      <a:pt x="3467943" y="1741878"/>
                    </a:lnTo>
                    <a:lnTo>
                      <a:pt x="3466416" y="1748275"/>
                    </a:lnTo>
                    <a:lnTo>
                      <a:pt x="3467226" y="1754574"/>
                    </a:lnTo>
                    <a:lnTo>
                      <a:pt x="3470462" y="1759862"/>
                    </a:lnTo>
                    <a:lnTo>
                      <a:pt x="3476166" y="1763514"/>
                    </a:lnTo>
                    <a:lnTo>
                      <a:pt x="3482873" y="1764732"/>
                    </a:lnTo>
                    <a:lnTo>
                      <a:pt x="3489579" y="1763514"/>
                    </a:lnTo>
                    <a:lnTo>
                      <a:pt x="3495284" y="1759862"/>
                    </a:lnTo>
                    <a:lnTo>
                      <a:pt x="3498475" y="1754574"/>
                    </a:lnTo>
                    <a:lnTo>
                      <a:pt x="3499290" y="1748275"/>
                    </a:lnTo>
                    <a:lnTo>
                      <a:pt x="3497788" y="1741878"/>
                    </a:lnTo>
                    <a:lnTo>
                      <a:pt x="3494027" y="1736296"/>
                    </a:lnTo>
                    <a:lnTo>
                      <a:pt x="3488057" y="1730326"/>
                    </a:lnTo>
                    <a:close/>
                  </a:path>
                  <a:path w="5485765" h="4844415">
                    <a:moveTo>
                      <a:pt x="4251562" y="963116"/>
                    </a:moveTo>
                    <a:lnTo>
                      <a:pt x="4244907" y="964884"/>
                    </a:lnTo>
                    <a:lnTo>
                      <a:pt x="4238693" y="969322"/>
                    </a:lnTo>
                    <a:lnTo>
                      <a:pt x="4234255" y="975535"/>
                    </a:lnTo>
                    <a:lnTo>
                      <a:pt x="4232488" y="982191"/>
                    </a:lnTo>
                    <a:lnTo>
                      <a:pt x="4233273" y="988513"/>
                    </a:lnTo>
                    <a:lnTo>
                      <a:pt x="4236494" y="993725"/>
                    </a:lnTo>
                    <a:lnTo>
                      <a:pt x="4242228" y="997409"/>
                    </a:lnTo>
                    <a:lnTo>
                      <a:pt x="4248983" y="998608"/>
                    </a:lnTo>
                    <a:lnTo>
                      <a:pt x="4255935" y="997157"/>
                    </a:lnTo>
                    <a:lnTo>
                      <a:pt x="4262258" y="992887"/>
                    </a:lnTo>
                    <a:lnTo>
                      <a:pt x="4266528" y="986520"/>
                    </a:lnTo>
                    <a:lnTo>
                      <a:pt x="4267980" y="979573"/>
                    </a:lnTo>
                    <a:lnTo>
                      <a:pt x="4266780" y="972842"/>
                    </a:lnTo>
                    <a:lnTo>
                      <a:pt x="4263096" y="967122"/>
                    </a:lnTo>
                    <a:lnTo>
                      <a:pt x="4257884" y="963902"/>
                    </a:lnTo>
                    <a:lnTo>
                      <a:pt x="4251562" y="963116"/>
                    </a:lnTo>
                    <a:close/>
                  </a:path>
                  <a:path w="5485765" h="4844415">
                    <a:moveTo>
                      <a:pt x="4315137" y="899542"/>
                    </a:moveTo>
                    <a:lnTo>
                      <a:pt x="4308481" y="901309"/>
                    </a:lnTo>
                    <a:lnTo>
                      <a:pt x="4302267" y="905748"/>
                    </a:lnTo>
                    <a:lnTo>
                      <a:pt x="4298138" y="911652"/>
                    </a:lnTo>
                    <a:lnTo>
                      <a:pt x="4296337" y="918342"/>
                    </a:lnTo>
                    <a:lnTo>
                      <a:pt x="4296950" y="924836"/>
                    </a:lnTo>
                    <a:lnTo>
                      <a:pt x="4300068" y="930151"/>
                    </a:lnTo>
                    <a:lnTo>
                      <a:pt x="4305890" y="933731"/>
                    </a:lnTo>
                    <a:lnTo>
                      <a:pt x="4312793" y="934759"/>
                    </a:lnTo>
                    <a:lnTo>
                      <a:pt x="4319774" y="933273"/>
                    </a:lnTo>
                    <a:lnTo>
                      <a:pt x="4325833" y="929313"/>
                    </a:lnTo>
                    <a:lnTo>
                      <a:pt x="4330102" y="922945"/>
                    </a:lnTo>
                    <a:lnTo>
                      <a:pt x="4331554" y="915999"/>
                    </a:lnTo>
                    <a:lnTo>
                      <a:pt x="4330354" y="909268"/>
                    </a:lnTo>
                    <a:lnTo>
                      <a:pt x="4326671" y="903548"/>
                    </a:lnTo>
                    <a:lnTo>
                      <a:pt x="4321458" y="900328"/>
                    </a:lnTo>
                    <a:lnTo>
                      <a:pt x="4315137" y="899542"/>
                    </a:lnTo>
                    <a:close/>
                  </a:path>
                  <a:path w="5485765" h="4844415">
                    <a:moveTo>
                      <a:pt x="4382010" y="832708"/>
                    </a:moveTo>
                    <a:lnTo>
                      <a:pt x="4375623" y="834212"/>
                    </a:lnTo>
                    <a:lnTo>
                      <a:pt x="4369717" y="838298"/>
                    </a:lnTo>
                    <a:lnTo>
                      <a:pt x="4366108" y="843682"/>
                    </a:lnTo>
                    <a:lnTo>
                      <a:pt x="4365043" y="849636"/>
                    </a:lnTo>
                    <a:lnTo>
                      <a:pt x="4366314" y="855471"/>
                    </a:lnTo>
                    <a:lnTo>
                      <a:pt x="4369717" y="860502"/>
                    </a:lnTo>
                    <a:lnTo>
                      <a:pt x="4375225" y="864412"/>
                    </a:lnTo>
                    <a:lnTo>
                      <a:pt x="4381499" y="866092"/>
                    </a:lnTo>
                    <a:lnTo>
                      <a:pt x="4387774" y="865318"/>
                    </a:lnTo>
                    <a:lnTo>
                      <a:pt x="4393282" y="861864"/>
                    </a:lnTo>
                    <a:lnTo>
                      <a:pt x="4397259" y="855848"/>
                    </a:lnTo>
                    <a:lnTo>
                      <a:pt x="4398466" y="849164"/>
                    </a:lnTo>
                    <a:lnTo>
                      <a:pt x="4397082" y="842599"/>
                    </a:lnTo>
                    <a:lnTo>
                      <a:pt x="4393282" y="836937"/>
                    </a:lnTo>
                    <a:lnTo>
                      <a:pt x="4388142" y="833659"/>
                    </a:lnTo>
                    <a:lnTo>
                      <a:pt x="4382010" y="832708"/>
                    </a:lnTo>
                    <a:close/>
                  </a:path>
                  <a:path w="5485765" h="4844415">
                    <a:moveTo>
                      <a:pt x="4444759" y="768937"/>
                    </a:moveTo>
                    <a:lnTo>
                      <a:pt x="4438475" y="770976"/>
                    </a:lnTo>
                    <a:lnTo>
                      <a:pt x="4432662" y="775352"/>
                    </a:lnTo>
                    <a:lnTo>
                      <a:pt x="4427426" y="780589"/>
                    </a:lnTo>
                    <a:lnTo>
                      <a:pt x="4427426" y="791063"/>
                    </a:lnTo>
                    <a:lnTo>
                      <a:pt x="4433291" y="796928"/>
                    </a:lnTo>
                    <a:lnTo>
                      <a:pt x="4438922" y="800759"/>
                    </a:lnTo>
                    <a:lnTo>
                      <a:pt x="4445270" y="802361"/>
                    </a:lnTo>
                    <a:lnTo>
                      <a:pt x="4451362" y="801744"/>
                    </a:lnTo>
                    <a:lnTo>
                      <a:pt x="4456228" y="798918"/>
                    </a:lnTo>
                    <a:lnTo>
                      <a:pt x="4460303" y="792804"/>
                    </a:lnTo>
                    <a:lnTo>
                      <a:pt x="4461726" y="785905"/>
                    </a:lnTo>
                    <a:lnTo>
                      <a:pt x="4460558" y="779123"/>
                    </a:lnTo>
                    <a:lnTo>
                      <a:pt x="4456856" y="773362"/>
                    </a:lnTo>
                    <a:lnTo>
                      <a:pt x="4451043" y="769608"/>
                    </a:lnTo>
                    <a:lnTo>
                      <a:pt x="4444759" y="768937"/>
                    </a:lnTo>
                    <a:close/>
                  </a:path>
                  <a:path w="5485765" h="4844415">
                    <a:moveTo>
                      <a:pt x="4508451" y="705272"/>
                    </a:moveTo>
                    <a:lnTo>
                      <a:pt x="4502329" y="707093"/>
                    </a:lnTo>
                    <a:lnTo>
                      <a:pt x="4496865" y="711045"/>
                    </a:lnTo>
                    <a:lnTo>
                      <a:pt x="4493389" y="716033"/>
                    </a:lnTo>
                    <a:lnTo>
                      <a:pt x="4491995" y="721728"/>
                    </a:lnTo>
                    <a:lnTo>
                      <a:pt x="4493036" y="727659"/>
                    </a:lnTo>
                    <a:lnTo>
                      <a:pt x="4496865" y="733354"/>
                    </a:lnTo>
                    <a:lnTo>
                      <a:pt x="4502506" y="737129"/>
                    </a:lnTo>
                    <a:lnTo>
                      <a:pt x="4508923" y="738656"/>
                    </a:lnTo>
                    <a:lnTo>
                      <a:pt x="4515202" y="737846"/>
                    </a:lnTo>
                    <a:lnTo>
                      <a:pt x="4520430" y="734611"/>
                    </a:lnTo>
                    <a:lnTo>
                      <a:pt x="4524142" y="728906"/>
                    </a:lnTo>
                    <a:lnTo>
                      <a:pt x="4525379" y="722199"/>
                    </a:lnTo>
                    <a:lnTo>
                      <a:pt x="4524142" y="715493"/>
                    </a:lnTo>
                    <a:lnTo>
                      <a:pt x="4520430" y="709788"/>
                    </a:lnTo>
                    <a:lnTo>
                      <a:pt x="4514672" y="706023"/>
                    </a:lnTo>
                    <a:lnTo>
                      <a:pt x="4508451" y="705272"/>
                    </a:lnTo>
                    <a:close/>
                  </a:path>
                  <a:path w="5485765" h="4844415">
                    <a:moveTo>
                      <a:pt x="4572196" y="641540"/>
                    </a:moveTo>
                    <a:lnTo>
                      <a:pt x="4566478" y="642989"/>
                    </a:lnTo>
                    <a:lnTo>
                      <a:pt x="4561801" y="646214"/>
                    </a:lnTo>
                    <a:lnTo>
                      <a:pt x="4557538" y="651929"/>
                    </a:lnTo>
                    <a:lnTo>
                      <a:pt x="4555739" y="657997"/>
                    </a:lnTo>
                    <a:lnTo>
                      <a:pt x="4556631" y="664065"/>
                    </a:lnTo>
                    <a:lnTo>
                      <a:pt x="4560439" y="669780"/>
                    </a:lnTo>
                    <a:lnTo>
                      <a:pt x="4566101" y="673535"/>
                    </a:lnTo>
                    <a:lnTo>
                      <a:pt x="4572667" y="674925"/>
                    </a:lnTo>
                    <a:lnTo>
                      <a:pt x="4579350" y="673741"/>
                    </a:lnTo>
                    <a:lnTo>
                      <a:pt x="4585366" y="669780"/>
                    </a:lnTo>
                    <a:lnTo>
                      <a:pt x="4588290" y="664801"/>
                    </a:lnTo>
                    <a:lnTo>
                      <a:pt x="4589123" y="658468"/>
                    </a:lnTo>
                    <a:lnTo>
                      <a:pt x="4587737" y="651899"/>
                    </a:lnTo>
                    <a:lnTo>
                      <a:pt x="4584004" y="646214"/>
                    </a:lnTo>
                    <a:lnTo>
                      <a:pt x="4578267" y="642429"/>
                    </a:lnTo>
                    <a:lnTo>
                      <a:pt x="4572196" y="641540"/>
                    </a:lnTo>
                    <a:close/>
                  </a:path>
                  <a:path w="5485765" h="4844415">
                    <a:moveTo>
                      <a:pt x="4635770" y="577966"/>
                    </a:moveTo>
                    <a:lnTo>
                      <a:pt x="4630052" y="579414"/>
                    </a:lnTo>
                    <a:lnTo>
                      <a:pt x="4625375" y="582640"/>
                    </a:lnTo>
                    <a:lnTo>
                      <a:pt x="4621112" y="588355"/>
                    </a:lnTo>
                    <a:lnTo>
                      <a:pt x="4619313" y="594423"/>
                    </a:lnTo>
                    <a:lnTo>
                      <a:pt x="4620205" y="600491"/>
                    </a:lnTo>
                    <a:lnTo>
                      <a:pt x="4624013" y="606205"/>
                    </a:lnTo>
                    <a:lnTo>
                      <a:pt x="4629676" y="609961"/>
                    </a:lnTo>
                    <a:lnTo>
                      <a:pt x="4636241" y="611350"/>
                    </a:lnTo>
                    <a:lnTo>
                      <a:pt x="4642924" y="610167"/>
                    </a:lnTo>
                    <a:lnTo>
                      <a:pt x="4648940" y="606205"/>
                    </a:lnTo>
                    <a:lnTo>
                      <a:pt x="4651865" y="601227"/>
                    </a:lnTo>
                    <a:lnTo>
                      <a:pt x="4652698" y="594894"/>
                    </a:lnTo>
                    <a:lnTo>
                      <a:pt x="4651311" y="588325"/>
                    </a:lnTo>
                    <a:lnTo>
                      <a:pt x="4647579" y="582640"/>
                    </a:lnTo>
                    <a:lnTo>
                      <a:pt x="4641841" y="578855"/>
                    </a:lnTo>
                    <a:lnTo>
                      <a:pt x="4635770" y="577966"/>
                    </a:lnTo>
                    <a:close/>
                  </a:path>
                  <a:path w="5485765" h="4844415">
                    <a:moveTo>
                      <a:pt x="4700103" y="513646"/>
                    </a:moveTo>
                    <a:lnTo>
                      <a:pt x="4694467" y="515001"/>
                    </a:lnTo>
                    <a:lnTo>
                      <a:pt x="4688949" y="519066"/>
                    </a:lnTo>
                    <a:lnTo>
                      <a:pt x="4684997" y="524471"/>
                    </a:lnTo>
                    <a:lnTo>
                      <a:pt x="4683175" y="530574"/>
                    </a:lnTo>
                    <a:lnTo>
                      <a:pt x="4683927" y="536814"/>
                    </a:lnTo>
                    <a:lnTo>
                      <a:pt x="4687692" y="542631"/>
                    </a:lnTo>
                    <a:lnTo>
                      <a:pt x="4693397" y="546284"/>
                    </a:lnTo>
                    <a:lnTo>
                      <a:pt x="4700103" y="547501"/>
                    </a:lnTo>
                    <a:lnTo>
                      <a:pt x="4706810" y="546284"/>
                    </a:lnTo>
                    <a:lnTo>
                      <a:pt x="4712514" y="542631"/>
                    </a:lnTo>
                    <a:lnTo>
                      <a:pt x="4716280" y="536814"/>
                    </a:lnTo>
                    <a:lnTo>
                      <a:pt x="4717031" y="530574"/>
                    </a:lnTo>
                    <a:lnTo>
                      <a:pt x="4715210" y="524471"/>
                    </a:lnTo>
                    <a:lnTo>
                      <a:pt x="4711258" y="519066"/>
                    </a:lnTo>
                    <a:lnTo>
                      <a:pt x="4705739" y="515001"/>
                    </a:lnTo>
                    <a:lnTo>
                      <a:pt x="4700103" y="513646"/>
                    </a:lnTo>
                    <a:close/>
                  </a:path>
                  <a:path w="5485765" h="4844415">
                    <a:moveTo>
                      <a:pt x="4765825" y="447925"/>
                    </a:moveTo>
                    <a:lnTo>
                      <a:pt x="4759488" y="449980"/>
                    </a:lnTo>
                    <a:lnTo>
                      <a:pt x="4753466" y="454549"/>
                    </a:lnTo>
                    <a:lnTo>
                      <a:pt x="4749145" y="460306"/>
                    </a:lnTo>
                    <a:lnTo>
                      <a:pt x="4747025" y="466672"/>
                    </a:lnTo>
                    <a:lnTo>
                      <a:pt x="4747574" y="473077"/>
                    </a:lnTo>
                    <a:lnTo>
                      <a:pt x="4751266" y="478952"/>
                    </a:lnTo>
                    <a:lnTo>
                      <a:pt x="4757089" y="482592"/>
                    </a:lnTo>
                    <a:lnTo>
                      <a:pt x="4763992" y="483639"/>
                    </a:lnTo>
                    <a:lnTo>
                      <a:pt x="4770973" y="482134"/>
                    </a:lnTo>
                    <a:lnTo>
                      <a:pt x="4777031" y="478114"/>
                    </a:lnTo>
                    <a:lnTo>
                      <a:pt x="4781301" y="471793"/>
                    </a:lnTo>
                    <a:lnTo>
                      <a:pt x="4782752" y="464852"/>
                    </a:lnTo>
                    <a:lnTo>
                      <a:pt x="4781553" y="458128"/>
                    </a:lnTo>
                    <a:lnTo>
                      <a:pt x="4777869" y="452454"/>
                    </a:lnTo>
                    <a:lnTo>
                      <a:pt x="4772082" y="448658"/>
                    </a:lnTo>
                    <a:lnTo>
                      <a:pt x="4765825" y="447925"/>
                    </a:lnTo>
                    <a:close/>
                  </a:path>
                  <a:path w="5485765" h="4844415">
                    <a:moveTo>
                      <a:pt x="4829399" y="384350"/>
                    </a:moveTo>
                    <a:lnTo>
                      <a:pt x="4823062" y="386406"/>
                    </a:lnTo>
                    <a:lnTo>
                      <a:pt x="4817040" y="390975"/>
                    </a:lnTo>
                    <a:lnTo>
                      <a:pt x="4812720" y="396732"/>
                    </a:lnTo>
                    <a:lnTo>
                      <a:pt x="4810599" y="403098"/>
                    </a:lnTo>
                    <a:lnTo>
                      <a:pt x="4811149" y="409503"/>
                    </a:lnTo>
                    <a:lnTo>
                      <a:pt x="4814841" y="415378"/>
                    </a:lnTo>
                    <a:lnTo>
                      <a:pt x="4820663" y="419018"/>
                    </a:lnTo>
                    <a:lnTo>
                      <a:pt x="4827566" y="420065"/>
                    </a:lnTo>
                    <a:lnTo>
                      <a:pt x="4834547" y="418559"/>
                    </a:lnTo>
                    <a:lnTo>
                      <a:pt x="4840605" y="414540"/>
                    </a:lnTo>
                    <a:lnTo>
                      <a:pt x="4844875" y="408219"/>
                    </a:lnTo>
                    <a:lnTo>
                      <a:pt x="4846326" y="401278"/>
                    </a:lnTo>
                    <a:lnTo>
                      <a:pt x="4845127" y="394554"/>
                    </a:lnTo>
                    <a:lnTo>
                      <a:pt x="4841443" y="388880"/>
                    </a:lnTo>
                    <a:lnTo>
                      <a:pt x="4835657" y="385084"/>
                    </a:lnTo>
                    <a:lnTo>
                      <a:pt x="4829399" y="384350"/>
                    </a:lnTo>
                    <a:close/>
                  </a:path>
                  <a:path w="5485765" h="4844415">
                    <a:moveTo>
                      <a:pt x="4892881" y="320829"/>
                    </a:moveTo>
                    <a:lnTo>
                      <a:pt x="4886592" y="322832"/>
                    </a:lnTo>
                    <a:lnTo>
                      <a:pt x="4880824" y="327191"/>
                    </a:lnTo>
                    <a:lnTo>
                      <a:pt x="4877122" y="332346"/>
                    </a:lnTo>
                    <a:lnTo>
                      <a:pt x="4875953" y="337796"/>
                    </a:lnTo>
                    <a:lnTo>
                      <a:pt x="4877377" y="343363"/>
                    </a:lnTo>
                    <a:lnTo>
                      <a:pt x="4881452" y="348871"/>
                    </a:lnTo>
                    <a:lnTo>
                      <a:pt x="4886847" y="352833"/>
                    </a:lnTo>
                    <a:lnTo>
                      <a:pt x="4892881" y="354723"/>
                    </a:lnTo>
                    <a:lnTo>
                      <a:pt x="4898935" y="354159"/>
                    </a:lnTo>
                    <a:lnTo>
                      <a:pt x="4904389" y="350757"/>
                    </a:lnTo>
                    <a:lnTo>
                      <a:pt x="4908405" y="344689"/>
                    </a:lnTo>
                    <a:lnTo>
                      <a:pt x="4909809" y="337796"/>
                    </a:lnTo>
                    <a:lnTo>
                      <a:pt x="4908660" y="331021"/>
                    </a:lnTo>
                    <a:lnTo>
                      <a:pt x="4905017" y="325306"/>
                    </a:lnTo>
                    <a:lnTo>
                      <a:pt x="4899190" y="321536"/>
                    </a:lnTo>
                    <a:lnTo>
                      <a:pt x="4892881" y="320829"/>
                    </a:lnTo>
                    <a:close/>
                  </a:path>
                  <a:path w="5485765" h="4844415">
                    <a:moveTo>
                      <a:pt x="4956534" y="257163"/>
                    </a:moveTo>
                    <a:lnTo>
                      <a:pt x="4950431" y="258991"/>
                    </a:lnTo>
                    <a:lnTo>
                      <a:pt x="4945026" y="262989"/>
                    </a:lnTo>
                    <a:lnTo>
                      <a:pt x="4941536" y="267931"/>
                    </a:lnTo>
                    <a:lnTo>
                      <a:pt x="4940117" y="273619"/>
                    </a:lnTo>
                    <a:lnTo>
                      <a:pt x="4941153" y="279543"/>
                    </a:lnTo>
                    <a:lnTo>
                      <a:pt x="4945026" y="285193"/>
                    </a:lnTo>
                    <a:lnTo>
                      <a:pt x="4950623" y="289014"/>
                    </a:lnTo>
                    <a:lnTo>
                      <a:pt x="4957044" y="290547"/>
                    </a:lnTo>
                    <a:lnTo>
                      <a:pt x="4963348" y="289744"/>
                    </a:lnTo>
                    <a:lnTo>
                      <a:pt x="4968592" y="286554"/>
                    </a:lnTo>
                    <a:lnTo>
                      <a:pt x="4972244" y="280803"/>
                    </a:lnTo>
                    <a:lnTo>
                      <a:pt x="4973462" y="274091"/>
                    </a:lnTo>
                    <a:lnTo>
                      <a:pt x="4972244" y="267378"/>
                    </a:lnTo>
                    <a:lnTo>
                      <a:pt x="4968592" y="261627"/>
                    </a:lnTo>
                    <a:lnTo>
                      <a:pt x="4962774" y="257907"/>
                    </a:lnTo>
                    <a:lnTo>
                      <a:pt x="4956534" y="257163"/>
                    </a:lnTo>
                    <a:close/>
                  </a:path>
                  <a:path w="5485765" h="4844415">
                    <a:moveTo>
                      <a:pt x="5020108" y="193589"/>
                    </a:moveTo>
                    <a:lnTo>
                      <a:pt x="5014006" y="195417"/>
                    </a:lnTo>
                    <a:lnTo>
                      <a:pt x="5008600" y="199415"/>
                    </a:lnTo>
                    <a:lnTo>
                      <a:pt x="5005110" y="204357"/>
                    </a:lnTo>
                    <a:lnTo>
                      <a:pt x="5003691" y="210045"/>
                    </a:lnTo>
                    <a:lnTo>
                      <a:pt x="5004727" y="215969"/>
                    </a:lnTo>
                    <a:lnTo>
                      <a:pt x="5008600" y="221618"/>
                    </a:lnTo>
                    <a:lnTo>
                      <a:pt x="5014197" y="225440"/>
                    </a:lnTo>
                    <a:lnTo>
                      <a:pt x="5020619" y="226973"/>
                    </a:lnTo>
                    <a:lnTo>
                      <a:pt x="5026922" y="226169"/>
                    </a:lnTo>
                    <a:lnTo>
                      <a:pt x="5032166" y="222980"/>
                    </a:lnTo>
                    <a:lnTo>
                      <a:pt x="5035818" y="217229"/>
                    </a:lnTo>
                    <a:lnTo>
                      <a:pt x="5037036" y="210516"/>
                    </a:lnTo>
                    <a:lnTo>
                      <a:pt x="5035818" y="203804"/>
                    </a:lnTo>
                    <a:lnTo>
                      <a:pt x="5032166" y="198053"/>
                    </a:lnTo>
                    <a:lnTo>
                      <a:pt x="5026348" y="194333"/>
                    </a:lnTo>
                    <a:lnTo>
                      <a:pt x="5020108" y="193589"/>
                    </a:lnTo>
                    <a:close/>
                  </a:path>
                  <a:path w="5485765" h="4844415">
                    <a:moveTo>
                      <a:pt x="5081797" y="127763"/>
                    </a:moveTo>
                    <a:lnTo>
                      <a:pt x="5075446" y="128589"/>
                    </a:lnTo>
                    <a:lnTo>
                      <a:pt x="5070499" y="131546"/>
                    </a:lnTo>
                    <a:lnTo>
                      <a:pt x="5066506" y="137485"/>
                    </a:lnTo>
                    <a:lnTo>
                      <a:pt x="5065341" y="144180"/>
                    </a:lnTo>
                    <a:lnTo>
                      <a:pt x="5066964" y="150973"/>
                    </a:lnTo>
                    <a:lnTo>
                      <a:pt x="5071337" y="157206"/>
                    </a:lnTo>
                    <a:lnTo>
                      <a:pt x="5077306" y="161314"/>
                    </a:lnTo>
                    <a:lnTo>
                      <a:pt x="5084140" y="162967"/>
                    </a:lnTo>
                    <a:lnTo>
                      <a:pt x="5091014" y="161949"/>
                    </a:lnTo>
                    <a:lnTo>
                      <a:pt x="5097101" y="158044"/>
                    </a:lnTo>
                    <a:lnTo>
                      <a:pt x="5099954" y="153009"/>
                    </a:lnTo>
                    <a:lnTo>
                      <a:pt x="5100597" y="146510"/>
                    </a:lnTo>
                    <a:lnTo>
                      <a:pt x="5098942" y="139678"/>
                    </a:lnTo>
                    <a:lnTo>
                      <a:pt x="5094902" y="133641"/>
                    </a:lnTo>
                    <a:lnTo>
                      <a:pt x="5088600" y="129352"/>
                    </a:lnTo>
                    <a:lnTo>
                      <a:pt x="5081797" y="127763"/>
                    </a:lnTo>
                    <a:close/>
                  </a:path>
                  <a:path w="5485765" h="4844415">
                    <a:moveTo>
                      <a:pt x="5148644" y="60876"/>
                    </a:moveTo>
                    <a:lnTo>
                      <a:pt x="5142322" y="61668"/>
                    </a:lnTo>
                    <a:lnTo>
                      <a:pt x="5137110" y="64935"/>
                    </a:lnTo>
                    <a:lnTo>
                      <a:pt x="5133426" y="70608"/>
                    </a:lnTo>
                    <a:lnTo>
                      <a:pt x="5132227" y="77333"/>
                    </a:lnTo>
                    <a:lnTo>
                      <a:pt x="5133678" y="84273"/>
                    </a:lnTo>
                    <a:lnTo>
                      <a:pt x="5137948" y="90595"/>
                    </a:lnTo>
                    <a:lnTo>
                      <a:pt x="5144006" y="94614"/>
                    </a:lnTo>
                    <a:lnTo>
                      <a:pt x="5150988" y="96120"/>
                    </a:lnTo>
                    <a:lnTo>
                      <a:pt x="5157890" y="95072"/>
                    </a:lnTo>
                    <a:lnTo>
                      <a:pt x="5163713" y="91433"/>
                    </a:lnTo>
                    <a:lnTo>
                      <a:pt x="5166830" y="86132"/>
                    </a:lnTo>
                    <a:lnTo>
                      <a:pt x="5167444" y="79663"/>
                    </a:lnTo>
                    <a:lnTo>
                      <a:pt x="5165642" y="72978"/>
                    </a:lnTo>
                    <a:lnTo>
                      <a:pt x="5161513" y="67029"/>
                    </a:lnTo>
                    <a:lnTo>
                      <a:pt x="5155300" y="62637"/>
                    </a:lnTo>
                    <a:lnTo>
                      <a:pt x="5148644" y="60876"/>
                    </a:lnTo>
                    <a:close/>
                  </a:path>
                  <a:path w="5485765" h="4844415">
                    <a:moveTo>
                      <a:pt x="5220533" y="0"/>
                    </a:moveTo>
                    <a:lnTo>
                      <a:pt x="5202759" y="0"/>
                    </a:lnTo>
                    <a:lnTo>
                      <a:pt x="5200684" y="1361"/>
                    </a:lnTo>
                    <a:lnTo>
                      <a:pt x="5197001" y="7034"/>
                    </a:lnTo>
                    <a:lnTo>
                      <a:pt x="5195801" y="13759"/>
                    </a:lnTo>
                    <a:lnTo>
                      <a:pt x="5197253" y="20699"/>
                    </a:lnTo>
                    <a:lnTo>
                      <a:pt x="5201522" y="27021"/>
                    </a:lnTo>
                    <a:lnTo>
                      <a:pt x="5207581" y="31040"/>
                    </a:lnTo>
                    <a:lnTo>
                      <a:pt x="5214562" y="32545"/>
                    </a:lnTo>
                    <a:lnTo>
                      <a:pt x="5221464" y="31498"/>
                    </a:lnTo>
                    <a:lnTo>
                      <a:pt x="5227287" y="27859"/>
                    </a:lnTo>
                    <a:lnTo>
                      <a:pt x="5230935" y="21984"/>
                    </a:lnTo>
                    <a:lnTo>
                      <a:pt x="5231490" y="15578"/>
                    </a:lnTo>
                    <a:lnTo>
                      <a:pt x="5229393" y="9212"/>
                    </a:lnTo>
                    <a:lnTo>
                      <a:pt x="5225088" y="3455"/>
                    </a:lnTo>
                    <a:lnTo>
                      <a:pt x="5220533" y="0"/>
                    </a:lnTo>
                    <a:close/>
                  </a:path>
                  <a:path w="5485765" h="4844415">
                    <a:moveTo>
                      <a:pt x="2199135" y="3137573"/>
                    </a:moveTo>
                    <a:lnTo>
                      <a:pt x="2192177" y="3139006"/>
                    </a:lnTo>
                    <a:lnTo>
                      <a:pt x="2185886" y="3143307"/>
                    </a:lnTo>
                    <a:lnTo>
                      <a:pt x="2181836" y="3149334"/>
                    </a:lnTo>
                    <a:lnTo>
                      <a:pt x="2180349" y="3156333"/>
                    </a:lnTo>
                    <a:lnTo>
                      <a:pt x="2181630" y="3163470"/>
                    </a:lnTo>
                    <a:lnTo>
                      <a:pt x="2185886" y="3169910"/>
                    </a:lnTo>
                    <a:lnTo>
                      <a:pt x="2192265" y="3174122"/>
                    </a:lnTo>
                    <a:lnTo>
                      <a:pt x="2199371" y="3175408"/>
                    </a:lnTo>
                    <a:lnTo>
                      <a:pt x="2206359" y="3173945"/>
                    </a:lnTo>
                    <a:lnTo>
                      <a:pt x="2212384" y="3169910"/>
                    </a:lnTo>
                    <a:lnTo>
                      <a:pt x="2216744" y="3163573"/>
                    </a:lnTo>
                    <a:lnTo>
                      <a:pt x="2218197" y="3156608"/>
                    </a:lnTo>
                    <a:lnTo>
                      <a:pt x="2216744" y="3149643"/>
                    </a:lnTo>
                    <a:lnTo>
                      <a:pt x="2212384" y="3143307"/>
                    </a:lnTo>
                    <a:lnTo>
                      <a:pt x="2206094" y="3139006"/>
                    </a:lnTo>
                    <a:lnTo>
                      <a:pt x="2199135" y="3137573"/>
                    </a:lnTo>
                    <a:close/>
                  </a:path>
                  <a:path w="5485765" h="4844415">
                    <a:moveTo>
                      <a:pt x="2262971" y="3073737"/>
                    </a:moveTo>
                    <a:lnTo>
                      <a:pt x="2256281" y="3074902"/>
                    </a:lnTo>
                    <a:lnTo>
                      <a:pt x="2250298" y="3078895"/>
                    </a:lnTo>
                    <a:lnTo>
                      <a:pt x="2246767" y="3084416"/>
                    </a:lnTo>
                    <a:lnTo>
                      <a:pt x="2246004" y="3090704"/>
                    </a:lnTo>
                    <a:lnTo>
                      <a:pt x="2247912" y="3097187"/>
                    </a:lnTo>
                    <a:lnTo>
                      <a:pt x="2252393" y="3103298"/>
                    </a:lnTo>
                    <a:lnTo>
                      <a:pt x="2258563" y="3107825"/>
                    </a:lnTo>
                    <a:lnTo>
                      <a:pt x="2265066" y="3109739"/>
                    </a:lnTo>
                    <a:lnTo>
                      <a:pt x="2271334" y="3108983"/>
                    </a:lnTo>
                    <a:lnTo>
                      <a:pt x="2276796" y="3105497"/>
                    </a:lnTo>
                    <a:lnTo>
                      <a:pt x="2280804" y="3099513"/>
                    </a:lnTo>
                    <a:lnTo>
                      <a:pt x="2281994" y="3092811"/>
                    </a:lnTo>
                    <a:lnTo>
                      <a:pt x="2280375" y="3086012"/>
                    </a:lnTo>
                    <a:lnTo>
                      <a:pt x="2275959" y="3079733"/>
                    </a:lnTo>
                    <a:lnTo>
                      <a:pt x="2269740" y="3075360"/>
                    </a:lnTo>
                    <a:lnTo>
                      <a:pt x="2262971" y="3073737"/>
                    </a:lnTo>
                    <a:close/>
                  </a:path>
                  <a:path w="5485765" h="4844415">
                    <a:moveTo>
                      <a:pt x="2326271" y="3010437"/>
                    </a:moveTo>
                    <a:lnTo>
                      <a:pt x="2319546" y="3011637"/>
                    </a:lnTo>
                    <a:lnTo>
                      <a:pt x="2313873" y="3015321"/>
                    </a:lnTo>
                    <a:lnTo>
                      <a:pt x="2310650" y="3020533"/>
                    </a:lnTo>
                    <a:lnTo>
                      <a:pt x="2309853" y="3026855"/>
                    </a:lnTo>
                    <a:lnTo>
                      <a:pt x="2311590" y="3033510"/>
                    </a:lnTo>
                    <a:lnTo>
                      <a:pt x="2315967" y="3039724"/>
                    </a:lnTo>
                    <a:lnTo>
                      <a:pt x="2322225" y="3044118"/>
                    </a:lnTo>
                    <a:lnTo>
                      <a:pt x="2328876" y="3045890"/>
                    </a:lnTo>
                    <a:lnTo>
                      <a:pt x="2335173" y="3045129"/>
                    </a:lnTo>
                    <a:lnTo>
                      <a:pt x="2340371" y="3041923"/>
                    </a:lnTo>
                    <a:lnTo>
                      <a:pt x="2344113" y="3036189"/>
                    </a:lnTo>
                    <a:lnTo>
                      <a:pt x="2345332" y="3029434"/>
                    </a:lnTo>
                    <a:lnTo>
                      <a:pt x="2343861" y="3022482"/>
                    </a:lnTo>
                    <a:lnTo>
                      <a:pt x="2339533" y="3016159"/>
                    </a:lnTo>
                    <a:lnTo>
                      <a:pt x="2333211" y="3011889"/>
                    </a:lnTo>
                    <a:lnTo>
                      <a:pt x="2326271" y="3010437"/>
                    </a:lnTo>
                    <a:close/>
                  </a:path>
                  <a:path w="5485765" h="4844415">
                    <a:moveTo>
                      <a:pt x="2389897" y="2946824"/>
                    </a:moveTo>
                    <a:lnTo>
                      <a:pt x="2383166" y="2948019"/>
                    </a:lnTo>
                    <a:lnTo>
                      <a:pt x="2377447" y="2951746"/>
                    </a:lnTo>
                    <a:lnTo>
                      <a:pt x="2374226" y="2956959"/>
                    </a:lnTo>
                    <a:lnTo>
                      <a:pt x="2373441" y="2963280"/>
                    </a:lnTo>
                    <a:lnTo>
                      <a:pt x="2375208" y="2969936"/>
                    </a:lnTo>
                    <a:lnTo>
                      <a:pt x="2379646" y="2976150"/>
                    </a:lnTo>
                    <a:lnTo>
                      <a:pt x="2385845" y="2980542"/>
                    </a:lnTo>
                    <a:lnTo>
                      <a:pt x="2392476" y="2982303"/>
                    </a:lnTo>
                    <a:lnTo>
                      <a:pt x="2398793" y="2981511"/>
                    </a:lnTo>
                    <a:lnTo>
                      <a:pt x="2404049" y="2978244"/>
                    </a:lnTo>
                    <a:lnTo>
                      <a:pt x="2407733" y="2972571"/>
                    </a:lnTo>
                    <a:lnTo>
                      <a:pt x="2408933" y="2965846"/>
                    </a:lnTo>
                    <a:lnTo>
                      <a:pt x="2407481" y="2958906"/>
                    </a:lnTo>
                    <a:lnTo>
                      <a:pt x="2403212" y="2952584"/>
                    </a:lnTo>
                    <a:lnTo>
                      <a:pt x="2396844" y="2948300"/>
                    </a:lnTo>
                    <a:lnTo>
                      <a:pt x="2389897" y="2946824"/>
                    </a:lnTo>
                    <a:close/>
                  </a:path>
                  <a:path w="5485765" h="4844415">
                    <a:moveTo>
                      <a:pt x="2453642" y="2883040"/>
                    </a:moveTo>
                    <a:lnTo>
                      <a:pt x="2447315" y="2883855"/>
                    </a:lnTo>
                    <a:lnTo>
                      <a:pt x="2442383" y="2886811"/>
                    </a:lnTo>
                    <a:lnTo>
                      <a:pt x="2438375" y="2892795"/>
                    </a:lnTo>
                    <a:lnTo>
                      <a:pt x="2437185" y="2899497"/>
                    </a:lnTo>
                    <a:lnTo>
                      <a:pt x="2438804" y="2906296"/>
                    </a:lnTo>
                    <a:lnTo>
                      <a:pt x="2443220" y="2912576"/>
                    </a:lnTo>
                    <a:lnTo>
                      <a:pt x="2449439" y="2916948"/>
                    </a:lnTo>
                    <a:lnTo>
                      <a:pt x="2456208" y="2918572"/>
                    </a:lnTo>
                    <a:lnTo>
                      <a:pt x="2462897" y="2917406"/>
                    </a:lnTo>
                    <a:lnTo>
                      <a:pt x="2468880" y="2913413"/>
                    </a:lnTo>
                    <a:lnTo>
                      <a:pt x="2471838" y="2908466"/>
                    </a:lnTo>
                    <a:lnTo>
                      <a:pt x="2472664" y="2902115"/>
                    </a:lnTo>
                    <a:lnTo>
                      <a:pt x="2471075" y="2895312"/>
                    </a:lnTo>
                    <a:lnTo>
                      <a:pt x="2466786" y="2889010"/>
                    </a:lnTo>
                    <a:lnTo>
                      <a:pt x="2460439" y="2884660"/>
                    </a:lnTo>
                    <a:lnTo>
                      <a:pt x="2453642" y="2883040"/>
                    </a:lnTo>
                    <a:close/>
                  </a:path>
                  <a:path w="5485765" h="4844415">
                    <a:moveTo>
                      <a:pt x="2517451" y="2819230"/>
                    </a:moveTo>
                    <a:lnTo>
                      <a:pt x="2511154" y="2820016"/>
                    </a:lnTo>
                    <a:lnTo>
                      <a:pt x="2505957" y="2823237"/>
                    </a:lnTo>
                    <a:lnTo>
                      <a:pt x="2501949" y="2829221"/>
                    </a:lnTo>
                    <a:lnTo>
                      <a:pt x="2500759" y="2835923"/>
                    </a:lnTo>
                    <a:lnTo>
                      <a:pt x="2502378" y="2842722"/>
                    </a:lnTo>
                    <a:lnTo>
                      <a:pt x="2506795" y="2849001"/>
                    </a:lnTo>
                    <a:lnTo>
                      <a:pt x="2513028" y="2853359"/>
                    </a:lnTo>
                    <a:lnTo>
                      <a:pt x="2519821" y="2854958"/>
                    </a:lnTo>
                    <a:lnTo>
                      <a:pt x="2526516" y="2853788"/>
                    </a:lnTo>
                    <a:lnTo>
                      <a:pt x="2532455" y="2849839"/>
                    </a:lnTo>
                    <a:lnTo>
                      <a:pt x="2535721" y="2844583"/>
                    </a:lnTo>
                    <a:lnTo>
                      <a:pt x="2536513" y="2838266"/>
                    </a:lnTo>
                    <a:lnTo>
                      <a:pt x="2534752" y="2831635"/>
                    </a:lnTo>
                    <a:lnTo>
                      <a:pt x="2530360" y="2825436"/>
                    </a:lnTo>
                    <a:lnTo>
                      <a:pt x="2524102" y="2820998"/>
                    </a:lnTo>
                    <a:lnTo>
                      <a:pt x="2517451" y="2819230"/>
                    </a:lnTo>
                    <a:close/>
                  </a:path>
                  <a:path w="5485765" h="4844415">
                    <a:moveTo>
                      <a:pt x="2584285" y="2757908"/>
                    </a:moveTo>
                    <a:lnTo>
                      <a:pt x="2578193" y="2758831"/>
                    </a:lnTo>
                    <a:lnTo>
                      <a:pt x="2572463" y="2762700"/>
                    </a:lnTo>
                    <a:lnTo>
                      <a:pt x="2568722" y="2768301"/>
                    </a:lnTo>
                    <a:lnTo>
                      <a:pt x="2567358" y="2774836"/>
                    </a:lnTo>
                    <a:lnTo>
                      <a:pt x="2568546" y="2781508"/>
                    </a:lnTo>
                    <a:lnTo>
                      <a:pt x="2572463" y="2787522"/>
                    </a:lnTo>
                    <a:lnTo>
                      <a:pt x="2578281" y="2791287"/>
                    </a:lnTo>
                    <a:lnTo>
                      <a:pt x="2584521" y="2792039"/>
                    </a:lnTo>
                    <a:lnTo>
                      <a:pt x="2590624" y="2790217"/>
                    </a:lnTo>
                    <a:lnTo>
                      <a:pt x="2596029" y="2786265"/>
                    </a:lnTo>
                    <a:lnTo>
                      <a:pt x="2600094" y="2780747"/>
                    </a:lnTo>
                    <a:lnTo>
                      <a:pt x="2601449" y="2775111"/>
                    </a:lnTo>
                    <a:lnTo>
                      <a:pt x="2600094" y="2769475"/>
                    </a:lnTo>
                    <a:lnTo>
                      <a:pt x="2596029" y="2763957"/>
                    </a:lnTo>
                    <a:lnTo>
                      <a:pt x="2590358" y="2759695"/>
                    </a:lnTo>
                    <a:lnTo>
                      <a:pt x="2584285" y="2757908"/>
                    </a:lnTo>
                    <a:close/>
                  </a:path>
                  <a:path w="5485765" h="4844415">
                    <a:moveTo>
                      <a:pt x="2650007" y="2692187"/>
                    </a:moveTo>
                    <a:lnTo>
                      <a:pt x="2643214" y="2693810"/>
                    </a:lnTo>
                    <a:lnTo>
                      <a:pt x="2636980" y="2698183"/>
                    </a:lnTo>
                    <a:lnTo>
                      <a:pt x="2632873" y="2704153"/>
                    </a:lnTo>
                    <a:lnTo>
                      <a:pt x="2631220" y="2710987"/>
                    </a:lnTo>
                    <a:lnTo>
                      <a:pt x="2632238" y="2717860"/>
                    </a:lnTo>
                    <a:lnTo>
                      <a:pt x="2636142" y="2723948"/>
                    </a:lnTo>
                    <a:lnTo>
                      <a:pt x="2642017" y="2727595"/>
                    </a:lnTo>
                    <a:lnTo>
                      <a:pt x="2648423" y="2728150"/>
                    </a:lnTo>
                    <a:lnTo>
                      <a:pt x="2654788" y="2726054"/>
                    </a:lnTo>
                    <a:lnTo>
                      <a:pt x="2660546" y="2721748"/>
                    </a:lnTo>
                    <a:lnTo>
                      <a:pt x="2665115" y="2715726"/>
                    </a:lnTo>
                    <a:lnTo>
                      <a:pt x="2667170" y="2709390"/>
                    </a:lnTo>
                    <a:lnTo>
                      <a:pt x="2666437" y="2703132"/>
                    </a:lnTo>
                    <a:lnTo>
                      <a:pt x="2662640" y="2697345"/>
                    </a:lnTo>
                    <a:lnTo>
                      <a:pt x="2656701" y="2693352"/>
                    </a:lnTo>
                    <a:lnTo>
                      <a:pt x="2650007" y="2692187"/>
                    </a:lnTo>
                    <a:close/>
                  </a:path>
                  <a:path w="5485765" h="4844415">
                    <a:moveTo>
                      <a:pt x="2713594" y="2628613"/>
                    </a:moveTo>
                    <a:lnTo>
                      <a:pt x="2706789" y="2630236"/>
                    </a:lnTo>
                    <a:lnTo>
                      <a:pt x="2700554" y="2634609"/>
                    </a:lnTo>
                    <a:lnTo>
                      <a:pt x="2696447" y="2640577"/>
                    </a:lnTo>
                    <a:lnTo>
                      <a:pt x="2694794" y="2647400"/>
                    </a:lnTo>
                    <a:lnTo>
                      <a:pt x="2695812" y="2654242"/>
                    </a:lnTo>
                    <a:lnTo>
                      <a:pt x="2699716" y="2660269"/>
                    </a:lnTo>
                    <a:lnTo>
                      <a:pt x="2705591" y="2663977"/>
                    </a:lnTo>
                    <a:lnTo>
                      <a:pt x="2711997" y="2664563"/>
                    </a:lnTo>
                    <a:lnTo>
                      <a:pt x="2718363" y="2662478"/>
                    </a:lnTo>
                    <a:lnTo>
                      <a:pt x="2724120" y="2658174"/>
                    </a:lnTo>
                    <a:lnTo>
                      <a:pt x="2728690" y="2652152"/>
                    </a:lnTo>
                    <a:lnTo>
                      <a:pt x="2730757" y="2645815"/>
                    </a:lnTo>
                    <a:lnTo>
                      <a:pt x="2730055" y="2639558"/>
                    </a:lnTo>
                    <a:lnTo>
                      <a:pt x="2726319" y="2633771"/>
                    </a:lnTo>
                    <a:lnTo>
                      <a:pt x="2720320" y="2629778"/>
                    </a:lnTo>
                    <a:lnTo>
                      <a:pt x="2713594" y="2628613"/>
                    </a:lnTo>
                    <a:close/>
                  </a:path>
                  <a:path w="5485765" h="4844415">
                    <a:moveTo>
                      <a:pt x="2776932" y="2565274"/>
                    </a:moveTo>
                    <a:lnTo>
                      <a:pt x="2770098" y="2566927"/>
                    </a:lnTo>
                    <a:lnTo>
                      <a:pt x="2764129" y="2571035"/>
                    </a:lnTo>
                    <a:lnTo>
                      <a:pt x="2759756" y="2577268"/>
                    </a:lnTo>
                    <a:lnTo>
                      <a:pt x="2758132" y="2584061"/>
                    </a:lnTo>
                    <a:lnTo>
                      <a:pt x="2759298" y="2590756"/>
                    </a:lnTo>
                    <a:lnTo>
                      <a:pt x="2763291" y="2596695"/>
                    </a:lnTo>
                    <a:lnTo>
                      <a:pt x="2769077" y="2600491"/>
                    </a:lnTo>
                    <a:lnTo>
                      <a:pt x="2775335" y="2601224"/>
                    </a:lnTo>
                    <a:lnTo>
                      <a:pt x="2781672" y="2599169"/>
                    </a:lnTo>
                    <a:lnTo>
                      <a:pt x="2787694" y="2594600"/>
                    </a:lnTo>
                    <a:lnTo>
                      <a:pt x="2792000" y="2588843"/>
                    </a:lnTo>
                    <a:lnTo>
                      <a:pt x="2794096" y="2582477"/>
                    </a:lnTo>
                    <a:lnTo>
                      <a:pt x="2793541" y="2576072"/>
                    </a:lnTo>
                    <a:lnTo>
                      <a:pt x="2789893" y="2570197"/>
                    </a:lnTo>
                    <a:lnTo>
                      <a:pt x="2783806" y="2566292"/>
                    </a:lnTo>
                    <a:lnTo>
                      <a:pt x="2776932" y="2565274"/>
                    </a:lnTo>
                    <a:close/>
                  </a:path>
                  <a:path w="5485765" h="4844415">
                    <a:moveTo>
                      <a:pt x="2840768" y="2501438"/>
                    </a:moveTo>
                    <a:lnTo>
                      <a:pt x="2834203" y="2502823"/>
                    </a:lnTo>
                    <a:lnTo>
                      <a:pt x="2828541" y="2506623"/>
                    </a:lnTo>
                    <a:lnTo>
                      <a:pt x="2824688" y="2512337"/>
                    </a:lnTo>
                    <a:lnTo>
                      <a:pt x="2823801" y="2518405"/>
                    </a:lnTo>
                    <a:lnTo>
                      <a:pt x="2825624" y="2524473"/>
                    </a:lnTo>
                    <a:lnTo>
                      <a:pt x="2829902" y="2530188"/>
                    </a:lnTo>
                    <a:lnTo>
                      <a:pt x="2835360" y="2534253"/>
                    </a:lnTo>
                    <a:lnTo>
                      <a:pt x="2840965" y="2535608"/>
                    </a:lnTo>
                    <a:lnTo>
                      <a:pt x="2846589" y="2534253"/>
                    </a:lnTo>
                    <a:lnTo>
                      <a:pt x="2852106" y="2530188"/>
                    </a:lnTo>
                    <a:lnTo>
                      <a:pt x="2856119" y="2524738"/>
                    </a:lnTo>
                    <a:lnTo>
                      <a:pt x="2857971" y="2518641"/>
                    </a:lnTo>
                    <a:lnTo>
                      <a:pt x="2857231" y="2512426"/>
                    </a:lnTo>
                    <a:lnTo>
                      <a:pt x="2853468" y="2506623"/>
                    </a:lnTo>
                    <a:lnTo>
                      <a:pt x="2847452" y="2502646"/>
                    </a:lnTo>
                    <a:lnTo>
                      <a:pt x="2840768" y="2501438"/>
                    </a:lnTo>
                    <a:close/>
                  </a:path>
                  <a:path w="5485765" h="4844415">
                    <a:moveTo>
                      <a:pt x="2904290" y="2437903"/>
                    </a:moveTo>
                    <a:lnTo>
                      <a:pt x="2897731" y="2439293"/>
                    </a:lnTo>
                    <a:lnTo>
                      <a:pt x="2892115" y="2443048"/>
                    </a:lnTo>
                    <a:lnTo>
                      <a:pt x="2888776" y="2448189"/>
                    </a:lnTo>
                    <a:lnTo>
                      <a:pt x="2887794" y="2454321"/>
                    </a:lnTo>
                    <a:lnTo>
                      <a:pt x="2889287" y="2460708"/>
                    </a:lnTo>
                    <a:lnTo>
                      <a:pt x="2893372" y="2466614"/>
                    </a:lnTo>
                    <a:lnTo>
                      <a:pt x="2899081" y="2470487"/>
                    </a:lnTo>
                    <a:lnTo>
                      <a:pt x="2905036" y="2471523"/>
                    </a:lnTo>
                    <a:lnTo>
                      <a:pt x="2910736" y="2470104"/>
                    </a:lnTo>
                    <a:lnTo>
                      <a:pt x="2915680" y="2466614"/>
                    </a:lnTo>
                    <a:lnTo>
                      <a:pt x="2919632" y="2461208"/>
                    </a:lnTo>
                    <a:lnTo>
                      <a:pt x="2921454" y="2455106"/>
                    </a:lnTo>
                    <a:lnTo>
                      <a:pt x="2920703" y="2448866"/>
                    </a:lnTo>
                    <a:lnTo>
                      <a:pt x="2916937" y="2443048"/>
                    </a:lnTo>
                    <a:lnTo>
                      <a:pt x="2910967" y="2439086"/>
                    </a:lnTo>
                    <a:lnTo>
                      <a:pt x="2904290" y="2437903"/>
                    </a:lnTo>
                    <a:close/>
                  </a:path>
                  <a:path w="5485765" h="4844415">
                    <a:moveTo>
                      <a:pt x="2968296" y="2373897"/>
                    </a:moveTo>
                    <a:lnTo>
                      <a:pt x="2962145" y="2374879"/>
                    </a:lnTo>
                    <a:lnTo>
                      <a:pt x="2956946" y="2378217"/>
                    </a:lnTo>
                    <a:lnTo>
                      <a:pt x="2952940" y="2384084"/>
                    </a:lnTo>
                    <a:lnTo>
                      <a:pt x="2951604" y="2390589"/>
                    </a:lnTo>
                    <a:lnTo>
                      <a:pt x="2952940" y="2397114"/>
                    </a:lnTo>
                    <a:lnTo>
                      <a:pt x="2956946" y="2403040"/>
                    </a:lnTo>
                    <a:lnTo>
                      <a:pt x="2962675" y="2406894"/>
                    </a:lnTo>
                    <a:lnTo>
                      <a:pt x="2968768" y="2407792"/>
                    </a:lnTo>
                    <a:lnTo>
                      <a:pt x="2974841" y="2406000"/>
                    </a:lnTo>
                    <a:lnTo>
                      <a:pt x="2980511" y="2401783"/>
                    </a:lnTo>
                    <a:lnTo>
                      <a:pt x="2984046" y="2396795"/>
                    </a:lnTo>
                    <a:lnTo>
                      <a:pt x="2985460" y="2391100"/>
                    </a:lnTo>
                    <a:lnTo>
                      <a:pt x="2984399" y="2385169"/>
                    </a:lnTo>
                    <a:lnTo>
                      <a:pt x="2980511" y="2379474"/>
                    </a:lnTo>
                    <a:lnTo>
                      <a:pt x="2974664" y="2375390"/>
                    </a:lnTo>
                    <a:lnTo>
                      <a:pt x="2968296" y="2373897"/>
                    </a:lnTo>
                    <a:close/>
                  </a:path>
                  <a:path w="5485765" h="4844415">
                    <a:moveTo>
                      <a:pt x="3034908" y="2307286"/>
                    </a:moveTo>
                    <a:lnTo>
                      <a:pt x="3028756" y="2308268"/>
                    </a:lnTo>
                    <a:lnTo>
                      <a:pt x="3023557" y="2311606"/>
                    </a:lnTo>
                    <a:lnTo>
                      <a:pt x="3019816" y="2317208"/>
                    </a:lnTo>
                    <a:lnTo>
                      <a:pt x="3018451" y="2323742"/>
                    </a:lnTo>
                    <a:lnTo>
                      <a:pt x="3019639" y="2330414"/>
                    </a:lnTo>
                    <a:lnTo>
                      <a:pt x="3023557" y="2336428"/>
                    </a:lnTo>
                    <a:lnTo>
                      <a:pt x="3029375" y="2340194"/>
                    </a:lnTo>
                    <a:lnTo>
                      <a:pt x="3035615" y="2340945"/>
                    </a:lnTo>
                    <a:lnTo>
                      <a:pt x="3041717" y="2339123"/>
                    </a:lnTo>
                    <a:lnTo>
                      <a:pt x="3047123" y="2335171"/>
                    </a:lnTo>
                    <a:lnTo>
                      <a:pt x="3050657" y="2330183"/>
                    </a:lnTo>
                    <a:lnTo>
                      <a:pt x="3052071" y="2324488"/>
                    </a:lnTo>
                    <a:lnTo>
                      <a:pt x="3051011" y="2318558"/>
                    </a:lnTo>
                    <a:lnTo>
                      <a:pt x="3047123" y="2312863"/>
                    </a:lnTo>
                    <a:lnTo>
                      <a:pt x="3041275" y="2308778"/>
                    </a:lnTo>
                    <a:lnTo>
                      <a:pt x="3034908" y="2307286"/>
                    </a:lnTo>
                    <a:close/>
                  </a:path>
                  <a:path w="5485765" h="4844415">
                    <a:moveTo>
                      <a:pt x="3098980" y="2243227"/>
                    </a:moveTo>
                    <a:lnTo>
                      <a:pt x="3092907" y="2244119"/>
                    </a:lnTo>
                    <a:lnTo>
                      <a:pt x="3087236" y="2247927"/>
                    </a:lnTo>
                    <a:lnTo>
                      <a:pt x="3083436" y="2253589"/>
                    </a:lnTo>
                    <a:lnTo>
                      <a:pt x="3082052" y="2260155"/>
                    </a:lnTo>
                    <a:lnTo>
                      <a:pt x="3083259" y="2266838"/>
                    </a:lnTo>
                    <a:lnTo>
                      <a:pt x="3087236" y="2272854"/>
                    </a:lnTo>
                    <a:lnTo>
                      <a:pt x="3092465" y="2276043"/>
                    </a:lnTo>
                    <a:lnTo>
                      <a:pt x="3098744" y="2276847"/>
                    </a:lnTo>
                    <a:lnTo>
                      <a:pt x="3105161" y="2275314"/>
                    </a:lnTo>
                    <a:lnTo>
                      <a:pt x="3110802" y="2271492"/>
                    </a:lnTo>
                    <a:lnTo>
                      <a:pt x="3114631" y="2265843"/>
                    </a:lnTo>
                    <a:lnTo>
                      <a:pt x="3115672" y="2259919"/>
                    </a:lnTo>
                    <a:lnTo>
                      <a:pt x="3114277" y="2254231"/>
                    </a:lnTo>
                    <a:lnTo>
                      <a:pt x="3110802" y="2249289"/>
                    </a:lnTo>
                    <a:lnTo>
                      <a:pt x="3105072" y="2245026"/>
                    </a:lnTo>
                    <a:lnTo>
                      <a:pt x="3098980" y="2243227"/>
                    </a:lnTo>
                    <a:close/>
                  </a:path>
                  <a:path w="5485765" h="4844415">
                    <a:moveTo>
                      <a:pt x="3161415" y="2180792"/>
                    </a:moveTo>
                    <a:lnTo>
                      <a:pt x="3154492" y="2182533"/>
                    </a:lnTo>
                    <a:lnTo>
                      <a:pt x="3148297" y="2186867"/>
                    </a:lnTo>
                    <a:lnTo>
                      <a:pt x="3144327" y="2192697"/>
                    </a:lnTo>
                    <a:lnTo>
                      <a:pt x="3142772" y="2199422"/>
                    </a:lnTo>
                    <a:lnTo>
                      <a:pt x="3143849" y="2206205"/>
                    </a:lnTo>
                    <a:lnTo>
                      <a:pt x="3147773" y="2212212"/>
                    </a:lnTo>
                    <a:lnTo>
                      <a:pt x="3153054" y="2215410"/>
                    </a:lnTo>
                    <a:lnTo>
                      <a:pt x="3159464" y="2216114"/>
                    </a:lnTo>
                    <a:lnTo>
                      <a:pt x="3166051" y="2214422"/>
                    </a:lnTo>
                    <a:lnTo>
                      <a:pt x="3171862" y="2210432"/>
                    </a:lnTo>
                    <a:lnTo>
                      <a:pt x="3176217" y="2204257"/>
                    </a:lnTo>
                    <a:lnTo>
                      <a:pt x="3178107" y="2197484"/>
                    </a:lnTo>
                    <a:lnTo>
                      <a:pt x="3177503" y="2191005"/>
                    </a:lnTo>
                    <a:lnTo>
                      <a:pt x="3174376" y="2185714"/>
                    </a:lnTo>
                    <a:lnTo>
                      <a:pt x="3168298" y="2181800"/>
                    </a:lnTo>
                    <a:lnTo>
                      <a:pt x="3161415" y="2180792"/>
                    </a:lnTo>
                    <a:close/>
                  </a:path>
                  <a:path w="5485765" h="4844415">
                    <a:moveTo>
                      <a:pt x="3224989" y="2117218"/>
                    </a:moveTo>
                    <a:lnTo>
                      <a:pt x="3218155" y="2118871"/>
                    </a:lnTo>
                    <a:lnTo>
                      <a:pt x="3212185" y="2122978"/>
                    </a:lnTo>
                    <a:lnTo>
                      <a:pt x="3207827" y="2129197"/>
                    </a:lnTo>
                    <a:lnTo>
                      <a:pt x="3206228" y="2135965"/>
                    </a:lnTo>
                    <a:lnTo>
                      <a:pt x="3207398" y="2142655"/>
                    </a:lnTo>
                    <a:lnTo>
                      <a:pt x="3211347" y="2148638"/>
                    </a:lnTo>
                    <a:lnTo>
                      <a:pt x="3216604" y="2151860"/>
                    </a:lnTo>
                    <a:lnTo>
                      <a:pt x="3222920" y="2152657"/>
                    </a:lnTo>
                    <a:lnTo>
                      <a:pt x="3229551" y="2150921"/>
                    </a:lnTo>
                    <a:lnTo>
                      <a:pt x="3235750" y="2146544"/>
                    </a:lnTo>
                    <a:lnTo>
                      <a:pt x="3239879" y="2140595"/>
                    </a:lnTo>
                    <a:lnTo>
                      <a:pt x="3241681" y="2133910"/>
                    </a:lnTo>
                    <a:lnTo>
                      <a:pt x="3241067" y="2127441"/>
                    </a:lnTo>
                    <a:lnTo>
                      <a:pt x="3237950" y="2122140"/>
                    </a:lnTo>
                    <a:lnTo>
                      <a:pt x="3231862" y="2118236"/>
                    </a:lnTo>
                    <a:lnTo>
                      <a:pt x="3224989" y="2117218"/>
                    </a:lnTo>
                    <a:close/>
                  </a:path>
                  <a:path w="5485765" h="4844415">
                    <a:moveTo>
                      <a:pt x="3291600" y="2050606"/>
                    </a:moveTo>
                    <a:lnTo>
                      <a:pt x="3284766" y="2052259"/>
                    </a:lnTo>
                    <a:lnTo>
                      <a:pt x="3278796" y="2056367"/>
                    </a:lnTo>
                    <a:lnTo>
                      <a:pt x="3274439" y="2062585"/>
                    </a:lnTo>
                    <a:lnTo>
                      <a:pt x="3272840" y="2069354"/>
                    </a:lnTo>
                    <a:lnTo>
                      <a:pt x="3274010" y="2076044"/>
                    </a:lnTo>
                    <a:lnTo>
                      <a:pt x="3277959" y="2082027"/>
                    </a:lnTo>
                    <a:lnTo>
                      <a:pt x="3283215" y="2085249"/>
                    </a:lnTo>
                    <a:lnTo>
                      <a:pt x="3289532" y="2086046"/>
                    </a:lnTo>
                    <a:lnTo>
                      <a:pt x="3296163" y="2084310"/>
                    </a:lnTo>
                    <a:lnTo>
                      <a:pt x="3302362" y="2079932"/>
                    </a:lnTo>
                    <a:lnTo>
                      <a:pt x="3306491" y="2073983"/>
                    </a:lnTo>
                    <a:lnTo>
                      <a:pt x="3308293" y="2067298"/>
                    </a:lnTo>
                    <a:lnTo>
                      <a:pt x="3307679" y="2060829"/>
                    </a:lnTo>
                    <a:lnTo>
                      <a:pt x="3304561" y="2055529"/>
                    </a:lnTo>
                    <a:lnTo>
                      <a:pt x="3298474" y="2051624"/>
                    </a:lnTo>
                    <a:lnTo>
                      <a:pt x="3291600" y="2050606"/>
                    </a:lnTo>
                    <a:close/>
                  </a:path>
                  <a:path w="5485765" h="4844415">
                    <a:moveTo>
                      <a:pt x="3355436" y="1986770"/>
                    </a:moveTo>
                    <a:lnTo>
                      <a:pt x="3348871" y="1988155"/>
                    </a:lnTo>
                    <a:lnTo>
                      <a:pt x="3343209" y="1991955"/>
                    </a:lnTo>
                    <a:lnTo>
                      <a:pt x="3339400" y="1997625"/>
                    </a:lnTo>
                    <a:lnTo>
                      <a:pt x="3338509" y="2003698"/>
                    </a:lnTo>
                    <a:lnTo>
                      <a:pt x="3340307" y="2009791"/>
                    </a:lnTo>
                    <a:lnTo>
                      <a:pt x="3344570" y="2015520"/>
                    </a:lnTo>
                    <a:lnTo>
                      <a:pt x="3349512" y="2018996"/>
                    </a:lnTo>
                    <a:lnTo>
                      <a:pt x="3355201" y="2020390"/>
                    </a:lnTo>
                    <a:lnTo>
                      <a:pt x="3361125" y="2019349"/>
                    </a:lnTo>
                    <a:lnTo>
                      <a:pt x="3366774" y="2015520"/>
                    </a:lnTo>
                    <a:lnTo>
                      <a:pt x="3370595" y="2009879"/>
                    </a:lnTo>
                    <a:lnTo>
                      <a:pt x="3372129" y="2003462"/>
                    </a:lnTo>
                    <a:lnTo>
                      <a:pt x="3371325" y="1997183"/>
                    </a:lnTo>
                    <a:lnTo>
                      <a:pt x="3368135" y="1991955"/>
                    </a:lnTo>
                    <a:lnTo>
                      <a:pt x="3362120" y="1987978"/>
                    </a:lnTo>
                    <a:lnTo>
                      <a:pt x="3355436" y="1986770"/>
                    </a:lnTo>
                    <a:close/>
                  </a:path>
                  <a:path w="5485765" h="4844415">
                    <a:moveTo>
                      <a:pt x="3419259" y="1922934"/>
                    </a:moveTo>
                    <a:lnTo>
                      <a:pt x="3412754" y="1924270"/>
                    </a:lnTo>
                    <a:lnTo>
                      <a:pt x="3406887" y="1928276"/>
                    </a:lnTo>
                    <a:lnTo>
                      <a:pt x="3403858" y="1933166"/>
                    </a:lnTo>
                    <a:lnTo>
                      <a:pt x="3402842" y="1939351"/>
                    </a:lnTo>
                    <a:lnTo>
                      <a:pt x="3404163" y="1945891"/>
                    </a:lnTo>
                    <a:lnTo>
                      <a:pt x="3408144" y="1951841"/>
                    </a:lnTo>
                    <a:lnTo>
                      <a:pt x="3414009" y="1957811"/>
                    </a:lnTo>
                    <a:lnTo>
                      <a:pt x="3425216" y="1957078"/>
                    </a:lnTo>
                    <a:lnTo>
                      <a:pt x="3430453" y="1951841"/>
                    </a:lnTo>
                    <a:lnTo>
                      <a:pt x="3434479" y="1945994"/>
                    </a:lnTo>
                    <a:lnTo>
                      <a:pt x="3435951" y="1939626"/>
                    </a:lnTo>
                    <a:lnTo>
                      <a:pt x="3434989" y="1933475"/>
                    </a:lnTo>
                    <a:lnTo>
                      <a:pt x="3431710" y="1928276"/>
                    </a:lnTo>
                    <a:lnTo>
                      <a:pt x="3425784" y="1924270"/>
                    </a:lnTo>
                    <a:lnTo>
                      <a:pt x="3419259" y="1922934"/>
                    </a:lnTo>
                    <a:close/>
                  </a:path>
                  <a:path w="5485765" h="4844415">
                    <a:moveTo>
                      <a:pt x="3482833" y="1859360"/>
                    </a:moveTo>
                    <a:lnTo>
                      <a:pt x="3476328" y="1860695"/>
                    </a:lnTo>
                    <a:lnTo>
                      <a:pt x="3470462" y="1864702"/>
                    </a:lnTo>
                    <a:lnTo>
                      <a:pt x="3467432" y="1869591"/>
                    </a:lnTo>
                    <a:lnTo>
                      <a:pt x="3466416" y="1875777"/>
                    </a:lnTo>
                    <a:lnTo>
                      <a:pt x="3467737" y="1882317"/>
                    </a:lnTo>
                    <a:lnTo>
                      <a:pt x="3471718" y="1888267"/>
                    </a:lnTo>
                    <a:lnTo>
                      <a:pt x="3477584" y="1894237"/>
                    </a:lnTo>
                    <a:lnTo>
                      <a:pt x="3488790" y="1893504"/>
                    </a:lnTo>
                    <a:lnTo>
                      <a:pt x="3494027" y="1888267"/>
                    </a:lnTo>
                    <a:lnTo>
                      <a:pt x="3498053" y="1882420"/>
                    </a:lnTo>
                    <a:lnTo>
                      <a:pt x="3499526" y="1876052"/>
                    </a:lnTo>
                    <a:lnTo>
                      <a:pt x="3498563" y="1869901"/>
                    </a:lnTo>
                    <a:lnTo>
                      <a:pt x="3495284" y="1864702"/>
                    </a:lnTo>
                    <a:lnTo>
                      <a:pt x="3489358" y="1860695"/>
                    </a:lnTo>
                    <a:lnTo>
                      <a:pt x="3482833" y="1859360"/>
                    </a:lnTo>
                    <a:close/>
                  </a:path>
                  <a:path w="5485765" h="4844415">
                    <a:moveTo>
                      <a:pt x="3546604" y="1795550"/>
                    </a:moveTo>
                    <a:lnTo>
                      <a:pt x="3540448" y="1796532"/>
                    </a:lnTo>
                    <a:lnTo>
                      <a:pt x="3535293" y="1799871"/>
                    </a:lnTo>
                    <a:lnTo>
                      <a:pt x="3531552" y="1805472"/>
                    </a:lnTo>
                    <a:lnTo>
                      <a:pt x="3530187" y="1812007"/>
                    </a:lnTo>
                    <a:lnTo>
                      <a:pt x="3531375" y="1818679"/>
                    </a:lnTo>
                    <a:lnTo>
                      <a:pt x="3535293" y="1824693"/>
                    </a:lnTo>
                    <a:lnTo>
                      <a:pt x="3540580" y="1827884"/>
                    </a:lnTo>
                    <a:lnTo>
                      <a:pt x="3546879" y="1828699"/>
                    </a:lnTo>
                    <a:lnTo>
                      <a:pt x="3553276" y="1827197"/>
                    </a:lnTo>
                    <a:lnTo>
                      <a:pt x="3558858" y="1823436"/>
                    </a:lnTo>
                    <a:lnTo>
                      <a:pt x="3564828" y="1817466"/>
                    </a:lnTo>
                    <a:lnTo>
                      <a:pt x="3564828" y="1806993"/>
                    </a:lnTo>
                    <a:lnTo>
                      <a:pt x="3558858" y="1801127"/>
                    </a:lnTo>
                    <a:lnTo>
                      <a:pt x="3552996" y="1797043"/>
                    </a:lnTo>
                    <a:lnTo>
                      <a:pt x="3546604" y="1795550"/>
                    </a:lnTo>
                    <a:close/>
                  </a:path>
                  <a:path w="5485765" h="4844415">
                    <a:moveTo>
                      <a:pt x="3610309" y="1731884"/>
                    </a:moveTo>
                    <a:lnTo>
                      <a:pt x="3604375" y="1732649"/>
                    </a:lnTo>
                    <a:lnTo>
                      <a:pt x="3599600" y="1735563"/>
                    </a:lnTo>
                    <a:lnTo>
                      <a:pt x="3595435" y="1741589"/>
                    </a:lnTo>
                    <a:lnTo>
                      <a:pt x="3593853" y="1748341"/>
                    </a:lnTo>
                    <a:lnTo>
                      <a:pt x="3594960" y="1755093"/>
                    </a:lnTo>
                    <a:lnTo>
                      <a:pt x="3598867" y="1761119"/>
                    </a:lnTo>
                    <a:lnTo>
                      <a:pt x="3604166" y="1764298"/>
                    </a:lnTo>
                    <a:lnTo>
                      <a:pt x="3610545" y="1765033"/>
                    </a:lnTo>
                    <a:lnTo>
                      <a:pt x="3617159" y="1763313"/>
                    </a:lnTo>
                    <a:lnTo>
                      <a:pt x="3623165" y="1759129"/>
                    </a:lnTo>
                    <a:lnTo>
                      <a:pt x="3628402" y="1753892"/>
                    </a:lnTo>
                    <a:lnTo>
                      <a:pt x="3628402" y="1743418"/>
                    </a:lnTo>
                    <a:lnTo>
                      <a:pt x="3622432" y="1737553"/>
                    </a:lnTo>
                    <a:lnTo>
                      <a:pt x="3616596" y="1733457"/>
                    </a:lnTo>
                    <a:lnTo>
                      <a:pt x="3610309" y="1731884"/>
                    </a:lnTo>
                    <a:close/>
                  </a:path>
                  <a:path w="5485765" h="4844415">
                    <a:moveTo>
                      <a:pt x="3674027" y="1668153"/>
                    </a:moveTo>
                    <a:lnTo>
                      <a:pt x="3667905" y="1669075"/>
                    </a:lnTo>
                    <a:lnTo>
                      <a:pt x="3662441" y="1672617"/>
                    </a:lnTo>
                    <a:lnTo>
                      <a:pt x="3658435" y="1678545"/>
                    </a:lnTo>
                    <a:lnTo>
                      <a:pt x="3657099" y="1685081"/>
                    </a:lnTo>
                    <a:lnTo>
                      <a:pt x="3658435" y="1691617"/>
                    </a:lnTo>
                    <a:lnTo>
                      <a:pt x="3662441" y="1697544"/>
                    </a:lnTo>
                    <a:lnTo>
                      <a:pt x="3667640" y="1700824"/>
                    </a:lnTo>
                    <a:lnTo>
                      <a:pt x="3673792" y="1701786"/>
                    </a:lnTo>
                    <a:lnTo>
                      <a:pt x="3680159" y="1700313"/>
                    </a:lnTo>
                    <a:lnTo>
                      <a:pt x="3686006" y="1696288"/>
                    </a:lnTo>
                    <a:lnTo>
                      <a:pt x="3689629" y="1690843"/>
                    </a:lnTo>
                    <a:lnTo>
                      <a:pt x="3690719" y="1684858"/>
                    </a:lnTo>
                    <a:lnTo>
                      <a:pt x="3689453" y="1679011"/>
                    </a:lnTo>
                    <a:lnTo>
                      <a:pt x="3686006" y="1673979"/>
                    </a:lnTo>
                    <a:lnTo>
                      <a:pt x="3680248" y="1669804"/>
                    </a:lnTo>
                    <a:lnTo>
                      <a:pt x="3674027" y="1668153"/>
                    </a:lnTo>
                    <a:close/>
                  </a:path>
                  <a:path w="5485765" h="4844415">
                    <a:moveTo>
                      <a:pt x="3739762" y="1602445"/>
                    </a:moveTo>
                    <a:lnTo>
                      <a:pt x="3732928" y="1604098"/>
                    </a:lnTo>
                    <a:lnTo>
                      <a:pt x="3726958" y="1608205"/>
                    </a:lnTo>
                    <a:lnTo>
                      <a:pt x="3722585" y="1614439"/>
                    </a:lnTo>
                    <a:lnTo>
                      <a:pt x="3720962" y="1621232"/>
                    </a:lnTo>
                    <a:lnTo>
                      <a:pt x="3722127" y="1627927"/>
                    </a:lnTo>
                    <a:lnTo>
                      <a:pt x="3726120" y="1633866"/>
                    </a:lnTo>
                    <a:lnTo>
                      <a:pt x="3731332" y="1637132"/>
                    </a:lnTo>
                    <a:lnTo>
                      <a:pt x="3737654" y="1637924"/>
                    </a:lnTo>
                    <a:lnTo>
                      <a:pt x="3744309" y="1636163"/>
                    </a:lnTo>
                    <a:lnTo>
                      <a:pt x="3750523" y="1631771"/>
                    </a:lnTo>
                    <a:lnTo>
                      <a:pt x="3754652" y="1625822"/>
                    </a:lnTo>
                    <a:lnTo>
                      <a:pt x="3756454" y="1619137"/>
                    </a:lnTo>
                    <a:lnTo>
                      <a:pt x="3755840" y="1612668"/>
                    </a:lnTo>
                    <a:lnTo>
                      <a:pt x="3752723" y="1607368"/>
                    </a:lnTo>
                    <a:lnTo>
                      <a:pt x="3746635" y="1603463"/>
                    </a:lnTo>
                    <a:lnTo>
                      <a:pt x="3739762" y="1602445"/>
                    </a:lnTo>
                    <a:close/>
                  </a:path>
                  <a:path w="5485765" h="4844415">
                    <a:moveTo>
                      <a:pt x="3803336" y="1538871"/>
                    </a:moveTo>
                    <a:lnTo>
                      <a:pt x="3796502" y="1540524"/>
                    </a:lnTo>
                    <a:lnTo>
                      <a:pt x="3790532" y="1544631"/>
                    </a:lnTo>
                    <a:lnTo>
                      <a:pt x="3786159" y="1550865"/>
                    </a:lnTo>
                    <a:lnTo>
                      <a:pt x="3784536" y="1557658"/>
                    </a:lnTo>
                    <a:lnTo>
                      <a:pt x="3785701" y="1564353"/>
                    </a:lnTo>
                    <a:lnTo>
                      <a:pt x="3789694" y="1570291"/>
                    </a:lnTo>
                    <a:lnTo>
                      <a:pt x="3794906" y="1573558"/>
                    </a:lnTo>
                    <a:lnTo>
                      <a:pt x="3801228" y="1574350"/>
                    </a:lnTo>
                    <a:lnTo>
                      <a:pt x="3807884" y="1572589"/>
                    </a:lnTo>
                    <a:lnTo>
                      <a:pt x="3814097" y="1568197"/>
                    </a:lnTo>
                    <a:lnTo>
                      <a:pt x="3818226" y="1562248"/>
                    </a:lnTo>
                    <a:lnTo>
                      <a:pt x="3820028" y="1555563"/>
                    </a:lnTo>
                    <a:lnTo>
                      <a:pt x="3819414" y="1549094"/>
                    </a:lnTo>
                    <a:lnTo>
                      <a:pt x="3816297" y="1543793"/>
                    </a:lnTo>
                    <a:lnTo>
                      <a:pt x="3810209" y="1539889"/>
                    </a:lnTo>
                    <a:lnTo>
                      <a:pt x="3803336" y="1538871"/>
                    </a:lnTo>
                    <a:close/>
                  </a:path>
                  <a:path w="5485765" h="4844415">
                    <a:moveTo>
                      <a:pt x="3867407" y="1474799"/>
                    </a:moveTo>
                    <a:lnTo>
                      <a:pt x="3860871" y="1476154"/>
                    </a:lnTo>
                    <a:lnTo>
                      <a:pt x="3854944" y="1480219"/>
                    </a:lnTo>
                    <a:lnTo>
                      <a:pt x="3851092" y="1485890"/>
                    </a:lnTo>
                    <a:lnTo>
                      <a:pt x="3850205" y="1491963"/>
                    </a:lnTo>
                    <a:lnTo>
                      <a:pt x="3852028" y="1498055"/>
                    </a:lnTo>
                    <a:lnTo>
                      <a:pt x="3856305" y="1503785"/>
                    </a:lnTo>
                    <a:lnTo>
                      <a:pt x="3861248" y="1507275"/>
                    </a:lnTo>
                    <a:lnTo>
                      <a:pt x="3866936" y="1508694"/>
                    </a:lnTo>
                    <a:lnTo>
                      <a:pt x="3872860" y="1507658"/>
                    </a:lnTo>
                    <a:lnTo>
                      <a:pt x="3878509" y="1503785"/>
                    </a:lnTo>
                    <a:lnTo>
                      <a:pt x="3882596" y="1497879"/>
                    </a:lnTo>
                    <a:lnTo>
                      <a:pt x="3884100" y="1491491"/>
                    </a:lnTo>
                    <a:lnTo>
                      <a:pt x="3883149" y="1485359"/>
                    </a:lnTo>
                    <a:lnTo>
                      <a:pt x="3879871" y="1480219"/>
                    </a:lnTo>
                    <a:lnTo>
                      <a:pt x="3873944" y="1476154"/>
                    </a:lnTo>
                    <a:lnTo>
                      <a:pt x="3867407" y="1474799"/>
                    </a:lnTo>
                    <a:close/>
                  </a:path>
                  <a:path w="5485765" h="4844415">
                    <a:moveTo>
                      <a:pt x="3930982" y="1411225"/>
                    </a:moveTo>
                    <a:lnTo>
                      <a:pt x="3924445" y="1412580"/>
                    </a:lnTo>
                    <a:lnTo>
                      <a:pt x="3918518" y="1416645"/>
                    </a:lnTo>
                    <a:lnTo>
                      <a:pt x="3915505" y="1421520"/>
                    </a:lnTo>
                    <a:lnTo>
                      <a:pt x="3914525" y="1427682"/>
                    </a:lnTo>
                    <a:lnTo>
                      <a:pt x="3915882" y="1434216"/>
                    </a:lnTo>
                    <a:lnTo>
                      <a:pt x="3919880" y="1440210"/>
                    </a:lnTo>
                    <a:lnTo>
                      <a:pt x="3925745" y="1446076"/>
                    </a:lnTo>
                    <a:lnTo>
                      <a:pt x="3936847" y="1445447"/>
                    </a:lnTo>
                    <a:lnTo>
                      <a:pt x="3942083" y="1440210"/>
                    </a:lnTo>
                    <a:lnTo>
                      <a:pt x="3946170" y="1434304"/>
                    </a:lnTo>
                    <a:lnTo>
                      <a:pt x="3947674" y="1427917"/>
                    </a:lnTo>
                    <a:lnTo>
                      <a:pt x="3946723" y="1421785"/>
                    </a:lnTo>
                    <a:lnTo>
                      <a:pt x="3943445" y="1416645"/>
                    </a:lnTo>
                    <a:lnTo>
                      <a:pt x="3937518" y="1412580"/>
                    </a:lnTo>
                    <a:lnTo>
                      <a:pt x="3930982" y="1411225"/>
                    </a:lnTo>
                    <a:close/>
                  </a:path>
                  <a:path w="5485765" h="4844415">
                    <a:moveTo>
                      <a:pt x="3994569" y="1347625"/>
                    </a:moveTo>
                    <a:lnTo>
                      <a:pt x="3988064" y="1348960"/>
                    </a:lnTo>
                    <a:lnTo>
                      <a:pt x="3982197" y="1352966"/>
                    </a:lnTo>
                    <a:lnTo>
                      <a:pt x="3979168" y="1357856"/>
                    </a:lnTo>
                    <a:lnTo>
                      <a:pt x="3978152" y="1364042"/>
                    </a:lnTo>
                    <a:lnTo>
                      <a:pt x="3979472" y="1370581"/>
                    </a:lnTo>
                    <a:lnTo>
                      <a:pt x="3983454" y="1376532"/>
                    </a:lnTo>
                    <a:lnTo>
                      <a:pt x="3989319" y="1382501"/>
                    </a:lnTo>
                    <a:lnTo>
                      <a:pt x="4000526" y="1381768"/>
                    </a:lnTo>
                    <a:lnTo>
                      <a:pt x="4005762" y="1376532"/>
                    </a:lnTo>
                    <a:lnTo>
                      <a:pt x="4009788" y="1370684"/>
                    </a:lnTo>
                    <a:lnTo>
                      <a:pt x="4011261" y="1364317"/>
                    </a:lnTo>
                    <a:lnTo>
                      <a:pt x="4010299" y="1358165"/>
                    </a:lnTo>
                    <a:lnTo>
                      <a:pt x="4007019" y="1352966"/>
                    </a:lnTo>
                    <a:lnTo>
                      <a:pt x="4001093" y="1348960"/>
                    </a:lnTo>
                    <a:lnTo>
                      <a:pt x="3994569" y="1347625"/>
                    </a:lnTo>
                    <a:close/>
                  </a:path>
                  <a:path w="5485765" h="4844415">
                    <a:moveTo>
                      <a:pt x="4058379" y="1283815"/>
                    </a:moveTo>
                    <a:lnTo>
                      <a:pt x="4052433" y="1284591"/>
                    </a:lnTo>
                    <a:lnTo>
                      <a:pt x="4047656" y="1287507"/>
                    </a:lnTo>
                    <a:lnTo>
                      <a:pt x="4043537" y="1293486"/>
                    </a:lnTo>
                    <a:lnTo>
                      <a:pt x="4041961" y="1300232"/>
                    </a:lnTo>
                    <a:lnTo>
                      <a:pt x="4043076" y="1306978"/>
                    </a:lnTo>
                    <a:lnTo>
                      <a:pt x="4047028" y="1312957"/>
                    </a:lnTo>
                    <a:lnTo>
                      <a:pt x="4052281" y="1316183"/>
                    </a:lnTo>
                    <a:lnTo>
                      <a:pt x="4058654" y="1316924"/>
                    </a:lnTo>
                    <a:lnTo>
                      <a:pt x="4065262" y="1315211"/>
                    </a:lnTo>
                    <a:lnTo>
                      <a:pt x="4071222" y="1311072"/>
                    </a:lnTo>
                    <a:lnTo>
                      <a:pt x="4076459" y="1305835"/>
                    </a:lnTo>
                    <a:lnTo>
                      <a:pt x="4076459" y="1295362"/>
                    </a:lnTo>
                    <a:lnTo>
                      <a:pt x="4070593" y="1289392"/>
                    </a:lnTo>
                    <a:lnTo>
                      <a:pt x="4064697" y="1285356"/>
                    </a:lnTo>
                    <a:lnTo>
                      <a:pt x="4058379" y="1283815"/>
                    </a:lnTo>
                    <a:close/>
                  </a:path>
                  <a:path w="5485765" h="4844415">
                    <a:moveTo>
                      <a:pt x="4129978" y="1215659"/>
                    </a:moveTo>
                    <a:lnTo>
                      <a:pt x="4118876" y="1216287"/>
                    </a:lnTo>
                    <a:lnTo>
                      <a:pt x="4113639" y="1221524"/>
                    </a:lnTo>
                    <a:lnTo>
                      <a:pt x="4109555" y="1227430"/>
                    </a:lnTo>
                    <a:lnTo>
                      <a:pt x="4108062" y="1233817"/>
                    </a:lnTo>
                    <a:lnTo>
                      <a:pt x="4109044" y="1239949"/>
                    </a:lnTo>
                    <a:lnTo>
                      <a:pt x="4112383" y="1245089"/>
                    </a:lnTo>
                    <a:lnTo>
                      <a:pt x="4118249" y="1249154"/>
                    </a:lnTo>
                    <a:lnTo>
                      <a:pt x="4124754" y="1250509"/>
                    </a:lnTo>
                    <a:lnTo>
                      <a:pt x="4131279" y="1249154"/>
                    </a:lnTo>
                    <a:lnTo>
                      <a:pt x="4137205" y="1245089"/>
                    </a:lnTo>
                    <a:lnTo>
                      <a:pt x="4140219" y="1240214"/>
                    </a:lnTo>
                    <a:lnTo>
                      <a:pt x="4141211" y="1234053"/>
                    </a:lnTo>
                    <a:lnTo>
                      <a:pt x="4139885" y="1227518"/>
                    </a:lnTo>
                    <a:lnTo>
                      <a:pt x="4135948" y="1221524"/>
                    </a:lnTo>
                    <a:lnTo>
                      <a:pt x="4129978" y="1215659"/>
                    </a:lnTo>
                    <a:close/>
                  </a:path>
                  <a:path w="5485765" h="4844415">
                    <a:moveTo>
                      <a:pt x="4188643" y="1153236"/>
                    </a:moveTo>
                    <a:lnTo>
                      <a:pt x="4182658" y="1154326"/>
                    </a:lnTo>
                    <a:lnTo>
                      <a:pt x="4177214" y="1157950"/>
                    </a:lnTo>
                    <a:lnTo>
                      <a:pt x="4173173" y="1163797"/>
                    </a:lnTo>
                    <a:lnTo>
                      <a:pt x="4171676" y="1170164"/>
                    </a:lnTo>
                    <a:lnTo>
                      <a:pt x="4172633" y="1176316"/>
                    </a:lnTo>
                    <a:lnTo>
                      <a:pt x="4175957" y="1181515"/>
                    </a:lnTo>
                    <a:lnTo>
                      <a:pt x="4181883" y="1185521"/>
                    </a:lnTo>
                    <a:lnTo>
                      <a:pt x="4188407" y="1186856"/>
                    </a:lnTo>
                    <a:lnTo>
                      <a:pt x="4194912" y="1185521"/>
                    </a:lnTo>
                    <a:lnTo>
                      <a:pt x="4200779" y="1181515"/>
                    </a:lnTo>
                    <a:lnTo>
                      <a:pt x="4204383" y="1176051"/>
                    </a:lnTo>
                    <a:lnTo>
                      <a:pt x="4205335" y="1169929"/>
                    </a:lnTo>
                    <a:lnTo>
                      <a:pt x="4203695" y="1163708"/>
                    </a:lnTo>
                    <a:lnTo>
                      <a:pt x="4199522" y="1157950"/>
                    </a:lnTo>
                    <a:lnTo>
                      <a:pt x="4194490" y="1154503"/>
                    </a:lnTo>
                    <a:lnTo>
                      <a:pt x="4188643" y="1153236"/>
                    </a:lnTo>
                    <a:close/>
                  </a:path>
                  <a:path w="5485765" h="4844415">
                    <a:moveTo>
                      <a:pt x="4251562" y="1090317"/>
                    </a:moveTo>
                    <a:lnTo>
                      <a:pt x="4244907" y="1092078"/>
                    </a:lnTo>
                    <a:lnTo>
                      <a:pt x="4238693" y="1096470"/>
                    </a:lnTo>
                    <a:lnTo>
                      <a:pt x="4234299" y="1102684"/>
                    </a:lnTo>
                    <a:lnTo>
                      <a:pt x="4232527" y="1109339"/>
                    </a:lnTo>
                    <a:lnTo>
                      <a:pt x="4233288" y="1115661"/>
                    </a:lnTo>
                    <a:lnTo>
                      <a:pt x="4236494" y="1120873"/>
                    </a:lnTo>
                    <a:lnTo>
                      <a:pt x="4242493" y="1124866"/>
                    </a:lnTo>
                    <a:lnTo>
                      <a:pt x="4249219" y="1126032"/>
                    </a:lnTo>
                    <a:lnTo>
                      <a:pt x="4256023" y="1124408"/>
                    </a:lnTo>
                    <a:lnTo>
                      <a:pt x="4262258" y="1120035"/>
                    </a:lnTo>
                    <a:lnTo>
                      <a:pt x="4266631" y="1113802"/>
                    </a:lnTo>
                    <a:lnTo>
                      <a:pt x="4268255" y="1107009"/>
                    </a:lnTo>
                    <a:lnTo>
                      <a:pt x="4267089" y="1100314"/>
                    </a:lnTo>
                    <a:lnTo>
                      <a:pt x="4263096" y="1094375"/>
                    </a:lnTo>
                    <a:lnTo>
                      <a:pt x="4257884" y="1091109"/>
                    </a:lnTo>
                    <a:lnTo>
                      <a:pt x="4251562" y="1090317"/>
                    </a:lnTo>
                    <a:close/>
                  </a:path>
                  <a:path w="5485765" h="4844415">
                    <a:moveTo>
                      <a:pt x="4315137" y="1026730"/>
                    </a:moveTo>
                    <a:lnTo>
                      <a:pt x="4308481" y="1028502"/>
                    </a:lnTo>
                    <a:lnTo>
                      <a:pt x="4302267" y="1032896"/>
                    </a:lnTo>
                    <a:lnTo>
                      <a:pt x="4297873" y="1039110"/>
                    </a:lnTo>
                    <a:lnTo>
                      <a:pt x="4296101" y="1045765"/>
                    </a:lnTo>
                    <a:lnTo>
                      <a:pt x="4296862" y="1052087"/>
                    </a:lnTo>
                    <a:lnTo>
                      <a:pt x="4300068" y="1057299"/>
                    </a:lnTo>
                    <a:lnTo>
                      <a:pt x="4306067" y="1061292"/>
                    </a:lnTo>
                    <a:lnTo>
                      <a:pt x="4312793" y="1062457"/>
                    </a:lnTo>
                    <a:lnTo>
                      <a:pt x="4319598" y="1060834"/>
                    </a:lnTo>
                    <a:lnTo>
                      <a:pt x="4325833" y="1056461"/>
                    </a:lnTo>
                    <a:lnTo>
                      <a:pt x="4330205" y="1050226"/>
                    </a:lnTo>
                    <a:lnTo>
                      <a:pt x="4331829" y="1043422"/>
                    </a:lnTo>
                    <a:lnTo>
                      <a:pt x="4330664" y="1036696"/>
                    </a:lnTo>
                    <a:lnTo>
                      <a:pt x="4326671" y="1030696"/>
                    </a:lnTo>
                    <a:lnTo>
                      <a:pt x="4321458" y="1027491"/>
                    </a:lnTo>
                    <a:lnTo>
                      <a:pt x="4315137" y="1026730"/>
                    </a:lnTo>
                    <a:close/>
                  </a:path>
                  <a:path w="5485765" h="4844415">
                    <a:moveTo>
                      <a:pt x="4378711" y="963116"/>
                    </a:moveTo>
                    <a:lnTo>
                      <a:pt x="4372055" y="964884"/>
                    </a:lnTo>
                    <a:lnTo>
                      <a:pt x="4365841" y="969322"/>
                    </a:lnTo>
                    <a:lnTo>
                      <a:pt x="4361714" y="975270"/>
                    </a:lnTo>
                    <a:lnTo>
                      <a:pt x="4359924" y="981955"/>
                    </a:lnTo>
                    <a:lnTo>
                      <a:pt x="4360569" y="988424"/>
                    </a:lnTo>
                    <a:lnTo>
                      <a:pt x="4363747" y="993725"/>
                    </a:lnTo>
                    <a:lnTo>
                      <a:pt x="4369774" y="997630"/>
                    </a:lnTo>
                    <a:lnTo>
                      <a:pt x="4376616" y="998648"/>
                    </a:lnTo>
                    <a:lnTo>
                      <a:pt x="4383439" y="996995"/>
                    </a:lnTo>
                    <a:lnTo>
                      <a:pt x="4389407" y="992887"/>
                    </a:lnTo>
                    <a:lnTo>
                      <a:pt x="4393779" y="986652"/>
                    </a:lnTo>
                    <a:lnTo>
                      <a:pt x="4395403" y="979848"/>
                    </a:lnTo>
                    <a:lnTo>
                      <a:pt x="4394238" y="973122"/>
                    </a:lnTo>
                    <a:lnTo>
                      <a:pt x="4390245" y="967122"/>
                    </a:lnTo>
                    <a:lnTo>
                      <a:pt x="4385032" y="963902"/>
                    </a:lnTo>
                    <a:lnTo>
                      <a:pt x="4378711" y="963116"/>
                    </a:lnTo>
                    <a:close/>
                  </a:path>
                  <a:path w="5485765" h="4844415">
                    <a:moveTo>
                      <a:pt x="4445584" y="896282"/>
                    </a:moveTo>
                    <a:lnTo>
                      <a:pt x="4439197" y="897786"/>
                    </a:lnTo>
                    <a:lnTo>
                      <a:pt x="4433291" y="901872"/>
                    </a:lnTo>
                    <a:lnTo>
                      <a:pt x="4429727" y="907256"/>
                    </a:lnTo>
                    <a:lnTo>
                      <a:pt x="4428656" y="913210"/>
                    </a:lnTo>
                    <a:lnTo>
                      <a:pt x="4429903" y="919046"/>
                    </a:lnTo>
                    <a:lnTo>
                      <a:pt x="4433291" y="924076"/>
                    </a:lnTo>
                    <a:lnTo>
                      <a:pt x="4439108" y="928251"/>
                    </a:lnTo>
                    <a:lnTo>
                      <a:pt x="4445348" y="929902"/>
                    </a:lnTo>
                    <a:lnTo>
                      <a:pt x="4451451" y="928981"/>
                    </a:lnTo>
                    <a:lnTo>
                      <a:pt x="4456856" y="925438"/>
                    </a:lnTo>
                    <a:lnTo>
                      <a:pt x="4460921" y="919510"/>
                    </a:lnTo>
                    <a:lnTo>
                      <a:pt x="4462276" y="912974"/>
                    </a:lnTo>
                    <a:lnTo>
                      <a:pt x="4460921" y="906438"/>
                    </a:lnTo>
                    <a:lnTo>
                      <a:pt x="4456856" y="900511"/>
                    </a:lnTo>
                    <a:lnTo>
                      <a:pt x="4451716" y="897233"/>
                    </a:lnTo>
                    <a:lnTo>
                      <a:pt x="4445584" y="896282"/>
                    </a:lnTo>
                    <a:close/>
                  </a:path>
                  <a:path w="5485765" h="4844415">
                    <a:moveTo>
                      <a:pt x="4508844" y="833022"/>
                    </a:moveTo>
                    <a:lnTo>
                      <a:pt x="4502241" y="834742"/>
                    </a:lnTo>
                    <a:lnTo>
                      <a:pt x="4496237" y="838927"/>
                    </a:lnTo>
                    <a:lnTo>
                      <a:pt x="4491000" y="844163"/>
                    </a:lnTo>
                    <a:lnTo>
                      <a:pt x="4491000" y="854637"/>
                    </a:lnTo>
                    <a:lnTo>
                      <a:pt x="4496865" y="860502"/>
                    </a:lnTo>
                    <a:lnTo>
                      <a:pt x="4502761" y="864598"/>
                    </a:lnTo>
                    <a:lnTo>
                      <a:pt x="4509080" y="866171"/>
                    </a:lnTo>
                    <a:lnTo>
                      <a:pt x="4515025" y="865407"/>
                    </a:lnTo>
                    <a:lnTo>
                      <a:pt x="4519802" y="862492"/>
                    </a:lnTo>
                    <a:lnTo>
                      <a:pt x="4523965" y="856466"/>
                    </a:lnTo>
                    <a:lnTo>
                      <a:pt x="4525536" y="849714"/>
                    </a:lnTo>
                    <a:lnTo>
                      <a:pt x="4524397" y="842962"/>
                    </a:lnTo>
                    <a:lnTo>
                      <a:pt x="4520430" y="836937"/>
                    </a:lnTo>
                    <a:lnTo>
                      <a:pt x="4515192" y="833757"/>
                    </a:lnTo>
                    <a:lnTo>
                      <a:pt x="4508844" y="833022"/>
                    </a:lnTo>
                    <a:close/>
                  </a:path>
                  <a:path w="5485765" h="4844415">
                    <a:moveTo>
                      <a:pt x="4572497" y="769369"/>
                    </a:moveTo>
                    <a:lnTo>
                      <a:pt x="4566080" y="770903"/>
                    </a:lnTo>
                    <a:lnTo>
                      <a:pt x="4560439" y="774724"/>
                    </a:lnTo>
                    <a:lnTo>
                      <a:pt x="4554574" y="780589"/>
                    </a:lnTo>
                    <a:lnTo>
                      <a:pt x="4554574" y="791063"/>
                    </a:lnTo>
                    <a:lnTo>
                      <a:pt x="4560439" y="796928"/>
                    </a:lnTo>
                    <a:lnTo>
                      <a:pt x="4566345" y="801014"/>
                    </a:lnTo>
                    <a:lnTo>
                      <a:pt x="4572732" y="802518"/>
                    </a:lnTo>
                    <a:lnTo>
                      <a:pt x="4578864" y="801567"/>
                    </a:lnTo>
                    <a:lnTo>
                      <a:pt x="4584004" y="798289"/>
                    </a:lnTo>
                    <a:lnTo>
                      <a:pt x="4587804" y="792627"/>
                    </a:lnTo>
                    <a:lnTo>
                      <a:pt x="4589189" y="786062"/>
                    </a:lnTo>
                    <a:lnTo>
                      <a:pt x="4587981" y="779378"/>
                    </a:lnTo>
                    <a:lnTo>
                      <a:pt x="4584004" y="773362"/>
                    </a:lnTo>
                    <a:lnTo>
                      <a:pt x="4578776" y="770173"/>
                    </a:lnTo>
                    <a:lnTo>
                      <a:pt x="4572497" y="769369"/>
                    </a:lnTo>
                    <a:close/>
                  </a:path>
                  <a:path w="5485765" h="4844415">
                    <a:moveTo>
                      <a:pt x="4641713" y="703923"/>
                    </a:moveTo>
                    <a:lnTo>
                      <a:pt x="4630612" y="704552"/>
                    </a:lnTo>
                    <a:lnTo>
                      <a:pt x="4625375" y="709788"/>
                    </a:lnTo>
                    <a:lnTo>
                      <a:pt x="4621289" y="715694"/>
                    </a:lnTo>
                    <a:lnTo>
                      <a:pt x="4619785" y="722082"/>
                    </a:lnTo>
                    <a:lnTo>
                      <a:pt x="4620735" y="728214"/>
                    </a:lnTo>
                    <a:lnTo>
                      <a:pt x="4624013" y="733354"/>
                    </a:lnTo>
                    <a:lnTo>
                      <a:pt x="4629941" y="737419"/>
                    </a:lnTo>
                    <a:lnTo>
                      <a:pt x="4636477" y="738774"/>
                    </a:lnTo>
                    <a:lnTo>
                      <a:pt x="4643013" y="737419"/>
                    </a:lnTo>
                    <a:lnTo>
                      <a:pt x="4648940" y="733354"/>
                    </a:lnTo>
                    <a:lnTo>
                      <a:pt x="4651953" y="728479"/>
                    </a:lnTo>
                    <a:lnTo>
                      <a:pt x="4652933" y="722317"/>
                    </a:lnTo>
                    <a:lnTo>
                      <a:pt x="4651577" y="715783"/>
                    </a:lnTo>
                    <a:lnTo>
                      <a:pt x="4647579" y="709788"/>
                    </a:lnTo>
                    <a:lnTo>
                      <a:pt x="4641713" y="703923"/>
                    </a:lnTo>
                    <a:close/>
                  </a:path>
                  <a:path w="5485765" h="4844415">
                    <a:moveTo>
                      <a:pt x="4705288" y="640349"/>
                    </a:moveTo>
                    <a:lnTo>
                      <a:pt x="4694186" y="640977"/>
                    </a:lnTo>
                    <a:lnTo>
                      <a:pt x="4688949" y="646214"/>
                    </a:lnTo>
                    <a:lnTo>
                      <a:pt x="4684864" y="652120"/>
                    </a:lnTo>
                    <a:lnTo>
                      <a:pt x="4683372" y="658507"/>
                    </a:lnTo>
                    <a:lnTo>
                      <a:pt x="4684354" y="664639"/>
                    </a:lnTo>
                    <a:lnTo>
                      <a:pt x="4687692" y="669780"/>
                    </a:lnTo>
                    <a:lnTo>
                      <a:pt x="4693559" y="673845"/>
                    </a:lnTo>
                    <a:lnTo>
                      <a:pt x="4700064" y="675200"/>
                    </a:lnTo>
                    <a:lnTo>
                      <a:pt x="4706589" y="673845"/>
                    </a:lnTo>
                    <a:lnTo>
                      <a:pt x="4712514" y="669780"/>
                    </a:lnTo>
                    <a:lnTo>
                      <a:pt x="4716368" y="664065"/>
                    </a:lnTo>
                    <a:lnTo>
                      <a:pt x="4717267" y="657997"/>
                    </a:lnTo>
                    <a:lnTo>
                      <a:pt x="4715475" y="651929"/>
                    </a:lnTo>
                    <a:lnTo>
                      <a:pt x="4711258" y="646214"/>
                    </a:lnTo>
                    <a:lnTo>
                      <a:pt x="4705288" y="640349"/>
                    </a:lnTo>
                    <a:close/>
                  </a:path>
                  <a:path w="5485765" h="4844415">
                    <a:moveTo>
                      <a:pt x="4764149" y="577731"/>
                    </a:moveTo>
                    <a:lnTo>
                      <a:pt x="4758218" y="578766"/>
                    </a:lnTo>
                    <a:lnTo>
                      <a:pt x="4752523" y="582640"/>
                    </a:lnTo>
                    <a:lnTo>
                      <a:pt x="4748748" y="588237"/>
                    </a:lnTo>
                    <a:lnTo>
                      <a:pt x="4747221" y="594658"/>
                    </a:lnTo>
                    <a:lnTo>
                      <a:pt x="4748031" y="600962"/>
                    </a:lnTo>
                    <a:lnTo>
                      <a:pt x="4751266" y="606205"/>
                    </a:lnTo>
                    <a:lnTo>
                      <a:pt x="4757236" y="610167"/>
                    </a:lnTo>
                    <a:lnTo>
                      <a:pt x="4763913" y="611350"/>
                    </a:lnTo>
                    <a:lnTo>
                      <a:pt x="4770472" y="609961"/>
                    </a:lnTo>
                    <a:lnTo>
                      <a:pt x="4776089" y="606205"/>
                    </a:lnTo>
                    <a:lnTo>
                      <a:pt x="4779942" y="600491"/>
                    </a:lnTo>
                    <a:lnTo>
                      <a:pt x="4780841" y="594423"/>
                    </a:lnTo>
                    <a:lnTo>
                      <a:pt x="4779049" y="588355"/>
                    </a:lnTo>
                    <a:lnTo>
                      <a:pt x="4774832" y="582640"/>
                    </a:lnTo>
                    <a:lnTo>
                      <a:pt x="4769844" y="579149"/>
                    </a:lnTo>
                    <a:lnTo>
                      <a:pt x="4764149" y="577731"/>
                    </a:lnTo>
                    <a:close/>
                  </a:path>
                  <a:path w="5485765" h="4844415">
                    <a:moveTo>
                      <a:pt x="4829870" y="512009"/>
                    </a:moveTo>
                    <a:lnTo>
                      <a:pt x="4823239" y="513746"/>
                    </a:lnTo>
                    <a:lnTo>
                      <a:pt x="4817040" y="518123"/>
                    </a:lnTo>
                    <a:lnTo>
                      <a:pt x="4812911" y="524072"/>
                    </a:lnTo>
                    <a:lnTo>
                      <a:pt x="4811109" y="530757"/>
                    </a:lnTo>
                    <a:lnTo>
                      <a:pt x="4811723" y="537226"/>
                    </a:lnTo>
                    <a:lnTo>
                      <a:pt x="4814841" y="542526"/>
                    </a:lnTo>
                    <a:lnTo>
                      <a:pt x="4820928" y="546431"/>
                    </a:lnTo>
                    <a:lnTo>
                      <a:pt x="4827801" y="547449"/>
                    </a:lnTo>
                    <a:lnTo>
                      <a:pt x="4834635" y="545796"/>
                    </a:lnTo>
                    <a:lnTo>
                      <a:pt x="4840605" y="541689"/>
                    </a:lnTo>
                    <a:lnTo>
                      <a:pt x="4844963" y="535470"/>
                    </a:lnTo>
                    <a:lnTo>
                      <a:pt x="4846562" y="528701"/>
                    </a:lnTo>
                    <a:lnTo>
                      <a:pt x="4845392" y="522012"/>
                    </a:lnTo>
                    <a:lnTo>
                      <a:pt x="4841443" y="516029"/>
                    </a:lnTo>
                    <a:lnTo>
                      <a:pt x="4836187" y="512806"/>
                    </a:lnTo>
                    <a:lnTo>
                      <a:pt x="4829870" y="512009"/>
                    </a:lnTo>
                    <a:close/>
                  </a:path>
                  <a:path w="5485765" h="4844415">
                    <a:moveTo>
                      <a:pt x="4893444" y="448435"/>
                    </a:moveTo>
                    <a:lnTo>
                      <a:pt x="4886813" y="450171"/>
                    </a:lnTo>
                    <a:lnTo>
                      <a:pt x="4880614" y="454549"/>
                    </a:lnTo>
                    <a:lnTo>
                      <a:pt x="4876485" y="460498"/>
                    </a:lnTo>
                    <a:lnTo>
                      <a:pt x="4874683" y="467183"/>
                    </a:lnTo>
                    <a:lnTo>
                      <a:pt x="4875297" y="473652"/>
                    </a:lnTo>
                    <a:lnTo>
                      <a:pt x="4878415" y="478952"/>
                    </a:lnTo>
                    <a:lnTo>
                      <a:pt x="4884502" y="482857"/>
                    </a:lnTo>
                    <a:lnTo>
                      <a:pt x="4891376" y="483875"/>
                    </a:lnTo>
                    <a:lnTo>
                      <a:pt x="4898210" y="482222"/>
                    </a:lnTo>
                    <a:lnTo>
                      <a:pt x="4904179" y="478114"/>
                    </a:lnTo>
                    <a:lnTo>
                      <a:pt x="4908537" y="471896"/>
                    </a:lnTo>
                    <a:lnTo>
                      <a:pt x="4910136" y="465127"/>
                    </a:lnTo>
                    <a:lnTo>
                      <a:pt x="4908966" y="458437"/>
                    </a:lnTo>
                    <a:lnTo>
                      <a:pt x="4905017" y="452454"/>
                    </a:lnTo>
                    <a:lnTo>
                      <a:pt x="4899761" y="449232"/>
                    </a:lnTo>
                    <a:lnTo>
                      <a:pt x="4893444" y="448435"/>
                    </a:lnTo>
                    <a:close/>
                  </a:path>
                  <a:path w="5485765" h="4844415">
                    <a:moveTo>
                      <a:pt x="4956966" y="384913"/>
                    </a:moveTo>
                    <a:lnTo>
                      <a:pt x="4950358" y="386627"/>
                    </a:lnTo>
                    <a:lnTo>
                      <a:pt x="4944398" y="390765"/>
                    </a:lnTo>
                    <a:lnTo>
                      <a:pt x="4940887" y="396097"/>
                    </a:lnTo>
                    <a:lnTo>
                      <a:pt x="4940038" y="401841"/>
                    </a:lnTo>
                    <a:lnTo>
                      <a:pt x="4941526" y="407467"/>
                    </a:lnTo>
                    <a:lnTo>
                      <a:pt x="4945026" y="412446"/>
                    </a:lnTo>
                    <a:lnTo>
                      <a:pt x="4950731" y="416673"/>
                    </a:lnTo>
                    <a:lnTo>
                      <a:pt x="4956730" y="418533"/>
                    </a:lnTo>
                    <a:lnTo>
                      <a:pt x="4962612" y="417821"/>
                    </a:lnTo>
                    <a:lnTo>
                      <a:pt x="4967963" y="414331"/>
                    </a:lnTo>
                    <a:lnTo>
                      <a:pt x="4972082" y="408351"/>
                    </a:lnTo>
                    <a:lnTo>
                      <a:pt x="4973658" y="401605"/>
                    </a:lnTo>
                    <a:lnTo>
                      <a:pt x="4972544" y="394860"/>
                    </a:lnTo>
                    <a:lnTo>
                      <a:pt x="4968592" y="388880"/>
                    </a:lnTo>
                    <a:lnTo>
                      <a:pt x="4963338" y="385655"/>
                    </a:lnTo>
                    <a:lnTo>
                      <a:pt x="4956966" y="384913"/>
                    </a:lnTo>
                    <a:close/>
                  </a:path>
                  <a:path w="5485765" h="4844415">
                    <a:moveTo>
                      <a:pt x="5020619" y="321261"/>
                    </a:moveTo>
                    <a:lnTo>
                      <a:pt x="5014197" y="322787"/>
                    </a:lnTo>
                    <a:lnTo>
                      <a:pt x="5008600" y="326563"/>
                    </a:lnTo>
                    <a:lnTo>
                      <a:pt x="5002735" y="332428"/>
                    </a:lnTo>
                    <a:lnTo>
                      <a:pt x="5002735" y="342902"/>
                    </a:lnTo>
                    <a:lnTo>
                      <a:pt x="5008600" y="348871"/>
                    </a:lnTo>
                    <a:lnTo>
                      <a:pt x="5014506" y="352897"/>
                    </a:lnTo>
                    <a:lnTo>
                      <a:pt x="5020894" y="354370"/>
                    </a:lnTo>
                    <a:lnTo>
                      <a:pt x="5027025" y="353408"/>
                    </a:lnTo>
                    <a:lnTo>
                      <a:pt x="5032166" y="350128"/>
                    </a:lnTo>
                    <a:lnTo>
                      <a:pt x="5035921" y="344512"/>
                    </a:lnTo>
                    <a:lnTo>
                      <a:pt x="5037311" y="337953"/>
                    </a:lnTo>
                    <a:lnTo>
                      <a:pt x="5036128" y="331276"/>
                    </a:lnTo>
                    <a:lnTo>
                      <a:pt x="5032166" y="325306"/>
                    </a:lnTo>
                    <a:lnTo>
                      <a:pt x="5026922" y="322071"/>
                    </a:lnTo>
                    <a:lnTo>
                      <a:pt x="5020619" y="321261"/>
                    </a:lnTo>
                    <a:close/>
                  </a:path>
                  <a:path w="5485765" h="4844415">
                    <a:moveTo>
                      <a:pt x="5083722" y="257163"/>
                    </a:moveTo>
                    <a:lnTo>
                      <a:pt x="5077624" y="258991"/>
                    </a:lnTo>
                    <a:lnTo>
                      <a:pt x="5072174" y="262989"/>
                    </a:lnTo>
                    <a:lnTo>
                      <a:pt x="5066309" y="268854"/>
                    </a:lnTo>
                    <a:lnTo>
                      <a:pt x="5066309" y="279327"/>
                    </a:lnTo>
                    <a:lnTo>
                      <a:pt x="5072174" y="285193"/>
                    </a:lnTo>
                    <a:lnTo>
                      <a:pt x="5078081" y="289279"/>
                    </a:lnTo>
                    <a:lnTo>
                      <a:pt x="5084468" y="290783"/>
                    </a:lnTo>
                    <a:lnTo>
                      <a:pt x="5090600" y="289832"/>
                    </a:lnTo>
                    <a:lnTo>
                      <a:pt x="5095740" y="286554"/>
                    </a:lnTo>
                    <a:lnTo>
                      <a:pt x="5099540" y="280892"/>
                    </a:lnTo>
                    <a:lnTo>
                      <a:pt x="5100924" y="274326"/>
                    </a:lnTo>
                    <a:lnTo>
                      <a:pt x="5099717" y="267643"/>
                    </a:lnTo>
                    <a:lnTo>
                      <a:pt x="5095740" y="261627"/>
                    </a:lnTo>
                    <a:lnTo>
                      <a:pt x="5089937" y="257907"/>
                    </a:lnTo>
                    <a:lnTo>
                      <a:pt x="5083722" y="257163"/>
                    </a:lnTo>
                    <a:close/>
                  </a:path>
                  <a:path w="5485765" h="4844415">
                    <a:moveTo>
                      <a:pt x="5147466" y="193418"/>
                    </a:moveTo>
                    <a:lnTo>
                      <a:pt x="5141773" y="194842"/>
                    </a:lnTo>
                    <a:lnTo>
                      <a:pt x="5137110" y="198053"/>
                    </a:lnTo>
                    <a:lnTo>
                      <a:pt x="5132832" y="203782"/>
                    </a:lnTo>
                    <a:lnTo>
                      <a:pt x="5131009" y="209875"/>
                    </a:lnTo>
                    <a:lnTo>
                      <a:pt x="5131896" y="215948"/>
                    </a:lnTo>
                    <a:lnTo>
                      <a:pt x="5135749" y="221618"/>
                    </a:lnTo>
                    <a:lnTo>
                      <a:pt x="5141676" y="225683"/>
                    </a:lnTo>
                    <a:lnTo>
                      <a:pt x="5148212" y="227038"/>
                    </a:lnTo>
                    <a:lnTo>
                      <a:pt x="5154748" y="225683"/>
                    </a:lnTo>
                    <a:lnTo>
                      <a:pt x="5160676" y="221618"/>
                    </a:lnTo>
                    <a:lnTo>
                      <a:pt x="5163688" y="216743"/>
                    </a:lnTo>
                    <a:lnTo>
                      <a:pt x="5164669" y="210582"/>
                    </a:lnTo>
                    <a:lnTo>
                      <a:pt x="5163312" y="204047"/>
                    </a:lnTo>
                    <a:lnTo>
                      <a:pt x="5159314" y="198053"/>
                    </a:lnTo>
                    <a:lnTo>
                      <a:pt x="5153532" y="194312"/>
                    </a:lnTo>
                    <a:lnTo>
                      <a:pt x="5147466" y="193418"/>
                    </a:lnTo>
                    <a:close/>
                  </a:path>
                  <a:path w="5485765" h="4844415">
                    <a:moveTo>
                      <a:pt x="5214313" y="126571"/>
                    </a:moveTo>
                    <a:lnTo>
                      <a:pt x="5208649" y="127966"/>
                    </a:lnTo>
                    <a:lnTo>
                      <a:pt x="5203722" y="131441"/>
                    </a:lnTo>
                    <a:lnTo>
                      <a:pt x="5199709" y="136906"/>
                    </a:lnTo>
                    <a:lnTo>
                      <a:pt x="5197857" y="143028"/>
                    </a:lnTo>
                    <a:lnTo>
                      <a:pt x="5198596" y="149248"/>
                    </a:lnTo>
                    <a:lnTo>
                      <a:pt x="5202360" y="155007"/>
                    </a:lnTo>
                    <a:lnTo>
                      <a:pt x="5208376" y="158984"/>
                    </a:lnTo>
                    <a:lnTo>
                      <a:pt x="5215059" y="160191"/>
                    </a:lnTo>
                    <a:lnTo>
                      <a:pt x="5221625" y="158807"/>
                    </a:lnTo>
                    <a:lnTo>
                      <a:pt x="5227287" y="155007"/>
                    </a:lnTo>
                    <a:lnTo>
                      <a:pt x="5230565" y="149867"/>
                    </a:lnTo>
                    <a:lnTo>
                      <a:pt x="5231516" y="143735"/>
                    </a:lnTo>
                    <a:lnTo>
                      <a:pt x="5230012" y="137348"/>
                    </a:lnTo>
                    <a:lnTo>
                      <a:pt x="5225926" y="131441"/>
                    </a:lnTo>
                    <a:lnTo>
                      <a:pt x="5220232" y="127612"/>
                    </a:lnTo>
                    <a:lnTo>
                      <a:pt x="5214313" y="126571"/>
                    </a:lnTo>
                    <a:close/>
                  </a:path>
                  <a:path w="5485765" h="4844415">
                    <a:moveTo>
                      <a:pt x="5278437" y="62447"/>
                    </a:moveTo>
                    <a:lnTo>
                      <a:pt x="5272812" y="63802"/>
                    </a:lnTo>
                    <a:lnTo>
                      <a:pt x="5267296" y="67867"/>
                    </a:lnTo>
                    <a:lnTo>
                      <a:pt x="5263298" y="73317"/>
                    </a:lnTo>
                    <a:lnTo>
                      <a:pt x="5261470" y="79414"/>
                    </a:lnTo>
                    <a:lnTo>
                      <a:pt x="5262215" y="85630"/>
                    </a:lnTo>
                    <a:lnTo>
                      <a:pt x="5265934" y="91433"/>
                    </a:lnTo>
                    <a:lnTo>
                      <a:pt x="5271950" y="95409"/>
                    </a:lnTo>
                    <a:lnTo>
                      <a:pt x="5278633" y="96617"/>
                    </a:lnTo>
                    <a:lnTo>
                      <a:pt x="5285199" y="95233"/>
                    </a:lnTo>
                    <a:lnTo>
                      <a:pt x="5290861" y="91433"/>
                    </a:lnTo>
                    <a:lnTo>
                      <a:pt x="5294714" y="85718"/>
                    </a:lnTo>
                    <a:lnTo>
                      <a:pt x="5295600" y="79650"/>
                    </a:lnTo>
                    <a:lnTo>
                      <a:pt x="5293777" y="73582"/>
                    </a:lnTo>
                    <a:lnTo>
                      <a:pt x="5289500" y="67867"/>
                    </a:lnTo>
                    <a:lnTo>
                      <a:pt x="5284042" y="63802"/>
                    </a:lnTo>
                    <a:lnTo>
                      <a:pt x="5278437" y="62447"/>
                    </a:lnTo>
                    <a:close/>
                  </a:path>
                  <a:path w="5485765" h="4844415">
                    <a:moveTo>
                      <a:pt x="5343036" y="0"/>
                    </a:moveTo>
                    <a:lnTo>
                      <a:pt x="5340428" y="0"/>
                    </a:lnTo>
                    <a:lnTo>
                      <a:pt x="5334752" y="1863"/>
                    </a:lnTo>
                    <a:lnTo>
                      <a:pt x="5328671" y="6493"/>
                    </a:lnTo>
                    <a:lnTo>
                      <a:pt x="5324411" y="12206"/>
                    </a:lnTo>
                    <a:lnTo>
                      <a:pt x="5322321" y="18576"/>
                    </a:lnTo>
                    <a:lnTo>
                      <a:pt x="5322882" y="25006"/>
                    </a:lnTo>
                    <a:lnTo>
                      <a:pt x="5326576" y="30896"/>
                    </a:lnTo>
                    <a:lnTo>
                      <a:pt x="5332662" y="34742"/>
                    </a:lnTo>
                    <a:lnTo>
                      <a:pt x="5339524" y="35740"/>
                    </a:lnTo>
                    <a:lnTo>
                      <a:pt x="5346327" y="34107"/>
                    </a:lnTo>
                    <a:lnTo>
                      <a:pt x="5352236" y="30058"/>
                    </a:lnTo>
                    <a:lnTo>
                      <a:pt x="5356653" y="23779"/>
                    </a:lnTo>
                    <a:lnTo>
                      <a:pt x="5358271" y="16979"/>
                    </a:lnTo>
                    <a:lnTo>
                      <a:pt x="5357082" y="10278"/>
                    </a:lnTo>
                    <a:lnTo>
                      <a:pt x="5353074" y="4293"/>
                    </a:lnTo>
                    <a:lnTo>
                      <a:pt x="5347346" y="498"/>
                    </a:lnTo>
                    <a:lnTo>
                      <a:pt x="5343036" y="0"/>
                    </a:lnTo>
                    <a:close/>
                  </a:path>
                  <a:path w="5485765" h="4844415">
                    <a:moveTo>
                      <a:pt x="3162789" y="2307089"/>
                    </a:moveTo>
                    <a:lnTo>
                      <a:pt x="3156569" y="2307840"/>
                    </a:lnTo>
                    <a:lnTo>
                      <a:pt x="3150810" y="2311606"/>
                    </a:lnTo>
                    <a:lnTo>
                      <a:pt x="3147099" y="2317311"/>
                    </a:lnTo>
                    <a:lnTo>
                      <a:pt x="3145862" y="2324017"/>
                    </a:lnTo>
                    <a:lnTo>
                      <a:pt x="3147099" y="2330723"/>
                    </a:lnTo>
                    <a:lnTo>
                      <a:pt x="3150810" y="2336428"/>
                    </a:lnTo>
                    <a:lnTo>
                      <a:pt x="3156569" y="2340194"/>
                    </a:lnTo>
                    <a:lnTo>
                      <a:pt x="3162789" y="2340945"/>
                    </a:lnTo>
                    <a:lnTo>
                      <a:pt x="3168911" y="2339123"/>
                    </a:lnTo>
                    <a:lnTo>
                      <a:pt x="3174376" y="2335171"/>
                    </a:lnTo>
                    <a:lnTo>
                      <a:pt x="3178382" y="2329653"/>
                    </a:lnTo>
                    <a:lnTo>
                      <a:pt x="3179717" y="2324017"/>
                    </a:lnTo>
                    <a:lnTo>
                      <a:pt x="3178382" y="2318381"/>
                    </a:lnTo>
                    <a:lnTo>
                      <a:pt x="3174376" y="2312863"/>
                    </a:lnTo>
                    <a:lnTo>
                      <a:pt x="3168911" y="2308911"/>
                    </a:lnTo>
                    <a:lnTo>
                      <a:pt x="3162789" y="2307089"/>
                    </a:lnTo>
                    <a:close/>
                  </a:path>
                  <a:path w="5485765" h="4844415">
                    <a:moveTo>
                      <a:pt x="3225225" y="2244602"/>
                    </a:moveTo>
                    <a:lnTo>
                      <a:pt x="3218155" y="2246196"/>
                    </a:lnTo>
                    <a:lnTo>
                      <a:pt x="3211871" y="2250441"/>
                    </a:lnTo>
                    <a:lnTo>
                      <a:pt x="3208004" y="2256361"/>
                    </a:lnTo>
                    <a:lnTo>
                      <a:pt x="3206621" y="2263245"/>
                    </a:lnTo>
                    <a:lnTo>
                      <a:pt x="3207732" y="2270088"/>
                    </a:lnTo>
                    <a:lnTo>
                      <a:pt x="3211347" y="2275891"/>
                    </a:lnTo>
                    <a:lnTo>
                      <a:pt x="3217202" y="2279559"/>
                    </a:lnTo>
                    <a:lnTo>
                      <a:pt x="3223549" y="2280172"/>
                    </a:lnTo>
                    <a:lnTo>
                      <a:pt x="3229817" y="2278174"/>
                    </a:lnTo>
                    <a:lnTo>
                      <a:pt x="3235436" y="2274006"/>
                    </a:lnTo>
                    <a:lnTo>
                      <a:pt x="3240027" y="2268023"/>
                    </a:lnTo>
                    <a:lnTo>
                      <a:pt x="3242231" y="2261569"/>
                    </a:lnTo>
                    <a:lnTo>
                      <a:pt x="3241666" y="2255154"/>
                    </a:lnTo>
                    <a:lnTo>
                      <a:pt x="3237950" y="2249289"/>
                    </a:lnTo>
                    <a:lnTo>
                      <a:pt x="3232137" y="2245639"/>
                    </a:lnTo>
                    <a:lnTo>
                      <a:pt x="3225225" y="2244602"/>
                    </a:lnTo>
                    <a:close/>
                  </a:path>
                  <a:path w="5485765" h="4844415">
                    <a:moveTo>
                      <a:pt x="3288799" y="2181028"/>
                    </a:moveTo>
                    <a:lnTo>
                      <a:pt x="3281817" y="2182533"/>
                    </a:lnTo>
                    <a:lnTo>
                      <a:pt x="3275759" y="2186552"/>
                    </a:lnTo>
                    <a:lnTo>
                      <a:pt x="3271490" y="2192874"/>
                    </a:lnTo>
                    <a:lnTo>
                      <a:pt x="3270038" y="2199814"/>
                    </a:lnTo>
                    <a:lnTo>
                      <a:pt x="3271238" y="2206539"/>
                    </a:lnTo>
                    <a:lnTo>
                      <a:pt x="3274921" y="2212212"/>
                    </a:lnTo>
                    <a:lnTo>
                      <a:pt x="3280708" y="2216009"/>
                    </a:lnTo>
                    <a:lnTo>
                      <a:pt x="3286966" y="2216742"/>
                    </a:lnTo>
                    <a:lnTo>
                      <a:pt x="3293302" y="2214687"/>
                    </a:lnTo>
                    <a:lnTo>
                      <a:pt x="3299325" y="2210118"/>
                    </a:lnTo>
                    <a:lnTo>
                      <a:pt x="3303645" y="2204361"/>
                    </a:lnTo>
                    <a:lnTo>
                      <a:pt x="3305766" y="2197995"/>
                    </a:lnTo>
                    <a:lnTo>
                      <a:pt x="3305216" y="2191589"/>
                    </a:lnTo>
                    <a:lnTo>
                      <a:pt x="3301524" y="2185714"/>
                    </a:lnTo>
                    <a:lnTo>
                      <a:pt x="3295701" y="2182075"/>
                    </a:lnTo>
                    <a:lnTo>
                      <a:pt x="3288799" y="2181028"/>
                    </a:lnTo>
                    <a:close/>
                  </a:path>
                  <a:path w="5485765" h="4844415">
                    <a:moveTo>
                      <a:pt x="3355410" y="2114416"/>
                    </a:moveTo>
                    <a:lnTo>
                      <a:pt x="3348429" y="2115922"/>
                    </a:lnTo>
                    <a:lnTo>
                      <a:pt x="3342371" y="2119941"/>
                    </a:lnTo>
                    <a:lnTo>
                      <a:pt x="3338101" y="2126263"/>
                    </a:lnTo>
                    <a:lnTo>
                      <a:pt x="3336650" y="2133203"/>
                    </a:lnTo>
                    <a:lnTo>
                      <a:pt x="3337849" y="2139927"/>
                    </a:lnTo>
                    <a:lnTo>
                      <a:pt x="3341533" y="2145601"/>
                    </a:lnTo>
                    <a:lnTo>
                      <a:pt x="3347319" y="2149398"/>
                    </a:lnTo>
                    <a:lnTo>
                      <a:pt x="3353577" y="2150131"/>
                    </a:lnTo>
                    <a:lnTo>
                      <a:pt x="3359914" y="2148075"/>
                    </a:lnTo>
                    <a:lnTo>
                      <a:pt x="3365936" y="2143506"/>
                    </a:lnTo>
                    <a:lnTo>
                      <a:pt x="3370256" y="2137749"/>
                    </a:lnTo>
                    <a:lnTo>
                      <a:pt x="3372377" y="2131383"/>
                    </a:lnTo>
                    <a:lnTo>
                      <a:pt x="3371827" y="2124978"/>
                    </a:lnTo>
                    <a:lnTo>
                      <a:pt x="3368135" y="2119103"/>
                    </a:lnTo>
                    <a:lnTo>
                      <a:pt x="3362313" y="2115463"/>
                    </a:lnTo>
                    <a:lnTo>
                      <a:pt x="3355410" y="2114416"/>
                    </a:lnTo>
                    <a:close/>
                  </a:path>
                  <a:path w="5485765" h="4844415">
                    <a:moveTo>
                      <a:pt x="3419285" y="2050580"/>
                    </a:moveTo>
                    <a:lnTo>
                      <a:pt x="3412548" y="2051817"/>
                    </a:lnTo>
                    <a:lnTo>
                      <a:pt x="3406783" y="2055529"/>
                    </a:lnTo>
                    <a:lnTo>
                      <a:pt x="3403063" y="2061288"/>
                    </a:lnTo>
                    <a:lnTo>
                      <a:pt x="3402318" y="2067508"/>
                    </a:lnTo>
                    <a:lnTo>
                      <a:pt x="3404146" y="2073630"/>
                    </a:lnTo>
                    <a:lnTo>
                      <a:pt x="3408144" y="2079094"/>
                    </a:lnTo>
                    <a:lnTo>
                      <a:pt x="3413662" y="2083100"/>
                    </a:lnTo>
                    <a:lnTo>
                      <a:pt x="3419299" y="2084436"/>
                    </a:lnTo>
                    <a:lnTo>
                      <a:pt x="3424935" y="2083100"/>
                    </a:lnTo>
                    <a:lnTo>
                      <a:pt x="3430453" y="2079094"/>
                    </a:lnTo>
                    <a:lnTo>
                      <a:pt x="3434405" y="2073630"/>
                    </a:lnTo>
                    <a:lnTo>
                      <a:pt x="3436226" y="2067508"/>
                    </a:lnTo>
                    <a:lnTo>
                      <a:pt x="3435475" y="2061288"/>
                    </a:lnTo>
                    <a:lnTo>
                      <a:pt x="3431710" y="2055529"/>
                    </a:lnTo>
                    <a:lnTo>
                      <a:pt x="3426003" y="2051817"/>
                    </a:lnTo>
                    <a:lnTo>
                      <a:pt x="3419285" y="2050580"/>
                    </a:lnTo>
                    <a:close/>
                  </a:path>
                  <a:path w="5485765" h="4844415">
                    <a:moveTo>
                      <a:pt x="3483108" y="1986770"/>
                    </a:moveTo>
                    <a:lnTo>
                      <a:pt x="3476432" y="1987978"/>
                    </a:lnTo>
                    <a:lnTo>
                      <a:pt x="3470462" y="1991955"/>
                    </a:lnTo>
                    <a:lnTo>
                      <a:pt x="3467536" y="1996918"/>
                    </a:lnTo>
                    <a:lnTo>
                      <a:pt x="3466691" y="2003227"/>
                    </a:lnTo>
                    <a:lnTo>
                      <a:pt x="3468046" y="2009791"/>
                    </a:lnTo>
                    <a:lnTo>
                      <a:pt x="3471718" y="2015520"/>
                    </a:lnTo>
                    <a:lnTo>
                      <a:pt x="3477516" y="2019261"/>
                    </a:lnTo>
                    <a:lnTo>
                      <a:pt x="3483619" y="2020155"/>
                    </a:lnTo>
                    <a:lnTo>
                      <a:pt x="3489348" y="2018731"/>
                    </a:lnTo>
                    <a:lnTo>
                      <a:pt x="3494027" y="2015520"/>
                    </a:lnTo>
                    <a:lnTo>
                      <a:pt x="3498244" y="2009791"/>
                    </a:lnTo>
                    <a:lnTo>
                      <a:pt x="3500036" y="2003698"/>
                    </a:lnTo>
                    <a:lnTo>
                      <a:pt x="3499138" y="1997625"/>
                    </a:lnTo>
                    <a:lnTo>
                      <a:pt x="3495284" y="1991955"/>
                    </a:lnTo>
                    <a:lnTo>
                      <a:pt x="3489667" y="1988155"/>
                    </a:lnTo>
                    <a:lnTo>
                      <a:pt x="3483108" y="1986770"/>
                    </a:lnTo>
                    <a:close/>
                  </a:path>
                  <a:path w="5485765" h="4844415">
                    <a:moveTo>
                      <a:pt x="3546722" y="1923170"/>
                    </a:moveTo>
                    <a:lnTo>
                      <a:pt x="3540050" y="1924358"/>
                    </a:lnTo>
                    <a:lnTo>
                      <a:pt x="3534036" y="1928276"/>
                    </a:lnTo>
                    <a:lnTo>
                      <a:pt x="3531110" y="1933254"/>
                    </a:lnTo>
                    <a:lnTo>
                      <a:pt x="3530265" y="1939587"/>
                    </a:lnTo>
                    <a:lnTo>
                      <a:pt x="3531630" y="1946171"/>
                    </a:lnTo>
                    <a:lnTo>
                      <a:pt x="3535293" y="1951841"/>
                    </a:lnTo>
                    <a:lnTo>
                      <a:pt x="3541091" y="1955626"/>
                    </a:lnTo>
                    <a:lnTo>
                      <a:pt x="3547193" y="1956515"/>
                    </a:lnTo>
                    <a:lnTo>
                      <a:pt x="3552922" y="1955067"/>
                    </a:lnTo>
                    <a:lnTo>
                      <a:pt x="3557601" y="1951841"/>
                    </a:lnTo>
                    <a:lnTo>
                      <a:pt x="3561867" y="1946156"/>
                    </a:lnTo>
                    <a:lnTo>
                      <a:pt x="3563650" y="1940098"/>
                    </a:lnTo>
                    <a:lnTo>
                      <a:pt x="3562727" y="1934005"/>
                    </a:lnTo>
                    <a:lnTo>
                      <a:pt x="3558858" y="1928276"/>
                    </a:lnTo>
                    <a:lnTo>
                      <a:pt x="3553256" y="1924535"/>
                    </a:lnTo>
                    <a:lnTo>
                      <a:pt x="3546722" y="1923170"/>
                    </a:lnTo>
                    <a:close/>
                  </a:path>
                  <a:path w="5485765" h="4844415">
                    <a:moveTo>
                      <a:pt x="3610453" y="1859439"/>
                    </a:moveTo>
                    <a:lnTo>
                      <a:pt x="3604154" y="1860254"/>
                    </a:lnTo>
                    <a:lnTo>
                      <a:pt x="3598867" y="1863445"/>
                    </a:lnTo>
                    <a:lnTo>
                      <a:pt x="3595214" y="1869150"/>
                    </a:lnTo>
                    <a:lnTo>
                      <a:pt x="3593997" y="1875856"/>
                    </a:lnTo>
                    <a:lnTo>
                      <a:pt x="3595214" y="1882562"/>
                    </a:lnTo>
                    <a:lnTo>
                      <a:pt x="3598867" y="1888267"/>
                    </a:lnTo>
                    <a:lnTo>
                      <a:pt x="3604684" y="1892032"/>
                    </a:lnTo>
                    <a:lnTo>
                      <a:pt x="3610924" y="1892784"/>
                    </a:lnTo>
                    <a:lnTo>
                      <a:pt x="3617027" y="1890962"/>
                    </a:lnTo>
                    <a:lnTo>
                      <a:pt x="3622432" y="1887010"/>
                    </a:lnTo>
                    <a:lnTo>
                      <a:pt x="3625967" y="1882066"/>
                    </a:lnTo>
                    <a:lnTo>
                      <a:pt x="3627381" y="1876366"/>
                    </a:lnTo>
                    <a:lnTo>
                      <a:pt x="3626320" y="1870411"/>
                    </a:lnTo>
                    <a:lnTo>
                      <a:pt x="3622432" y="1864702"/>
                    </a:lnTo>
                    <a:lnTo>
                      <a:pt x="3616850" y="1860941"/>
                    </a:lnTo>
                    <a:lnTo>
                      <a:pt x="3610453" y="1859439"/>
                    </a:lnTo>
                    <a:close/>
                  </a:path>
                  <a:path w="5485765" h="4844415">
                    <a:moveTo>
                      <a:pt x="3674119" y="1795773"/>
                    </a:moveTo>
                    <a:lnTo>
                      <a:pt x="3668038" y="1796370"/>
                    </a:lnTo>
                    <a:lnTo>
                      <a:pt x="3663174" y="1799137"/>
                    </a:lnTo>
                    <a:lnTo>
                      <a:pt x="3659098" y="1805266"/>
                    </a:lnTo>
                    <a:lnTo>
                      <a:pt x="3657665" y="1812203"/>
                    </a:lnTo>
                    <a:lnTo>
                      <a:pt x="3658800" y="1818977"/>
                    </a:lnTo>
                    <a:lnTo>
                      <a:pt x="3662441" y="1824693"/>
                    </a:lnTo>
                    <a:lnTo>
                      <a:pt x="3668270" y="1828448"/>
                    </a:lnTo>
                    <a:lnTo>
                      <a:pt x="3674590" y="1829131"/>
                    </a:lnTo>
                    <a:lnTo>
                      <a:pt x="3680910" y="1827123"/>
                    </a:lnTo>
                    <a:lnTo>
                      <a:pt x="3686739" y="1822808"/>
                    </a:lnTo>
                    <a:lnTo>
                      <a:pt x="3690381" y="1817653"/>
                    </a:lnTo>
                    <a:lnTo>
                      <a:pt x="3691515" y="1812190"/>
                    </a:lnTo>
                    <a:lnTo>
                      <a:pt x="3690083" y="1806636"/>
                    </a:lnTo>
                    <a:lnTo>
                      <a:pt x="3686006" y="1801127"/>
                    </a:lnTo>
                    <a:lnTo>
                      <a:pt x="3680436" y="1797355"/>
                    </a:lnTo>
                    <a:lnTo>
                      <a:pt x="3674119" y="1795773"/>
                    </a:lnTo>
                    <a:close/>
                  </a:path>
                  <a:path w="5485765" h="4844415">
                    <a:moveTo>
                      <a:pt x="3737863" y="1732015"/>
                    </a:moveTo>
                    <a:lnTo>
                      <a:pt x="3731614" y="1732796"/>
                    </a:lnTo>
                    <a:lnTo>
                      <a:pt x="3726120" y="1736296"/>
                    </a:lnTo>
                    <a:lnTo>
                      <a:pt x="3722143" y="1742266"/>
                    </a:lnTo>
                    <a:lnTo>
                      <a:pt x="3720935" y="1748943"/>
                    </a:lnTo>
                    <a:lnTo>
                      <a:pt x="3722320" y="1755502"/>
                    </a:lnTo>
                    <a:lnTo>
                      <a:pt x="3726120" y="1761119"/>
                    </a:lnTo>
                    <a:lnTo>
                      <a:pt x="3731260" y="1764398"/>
                    </a:lnTo>
                    <a:lnTo>
                      <a:pt x="3737392" y="1765360"/>
                    </a:lnTo>
                    <a:lnTo>
                      <a:pt x="3743779" y="1763888"/>
                    </a:lnTo>
                    <a:lnTo>
                      <a:pt x="3749685" y="1759862"/>
                    </a:lnTo>
                    <a:lnTo>
                      <a:pt x="3753249" y="1754417"/>
                    </a:lnTo>
                    <a:lnTo>
                      <a:pt x="3754320" y="1748433"/>
                    </a:lnTo>
                    <a:lnTo>
                      <a:pt x="3753073" y="1742585"/>
                    </a:lnTo>
                    <a:lnTo>
                      <a:pt x="3749685" y="1737553"/>
                    </a:lnTo>
                    <a:lnTo>
                      <a:pt x="3744133" y="1733689"/>
                    </a:lnTo>
                    <a:lnTo>
                      <a:pt x="3737863" y="1732015"/>
                    </a:lnTo>
                    <a:close/>
                  </a:path>
                  <a:path w="5485765" h="4844415">
                    <a:moveTo>
                      <a:pt x="3803571" y="1666294"/>
                    </a:moveTo>
                    <a:lnTo>
                      <a:pt x="3796590" y="1667775"/>
                    </a:lnTo>
                    <a:lnTo>
                      <a:pt x="3790532" y="1671780"/>
                    </a:lnTo>
                    <a:lnTo>
                      <a:pt x="3786262" y="1678103"/>
                    </a:lnTo>
                    <a:lnTo>
                      <a:pt x="3784811" y="1685055"/>
                    </a:lnTo>
                    <a:lnTo>
                      <a:pt x="3786010" y="1691810"/>
                    </a:lnTo>
                    <a:lnTo>
                      <a:pt x="3789694" y="1697544"/>
                    </a:lnTo>
                    <a:lnTo>
                      <a:pt x="3794906" y="1700765"/>
                    </a:lnTo>
                    <a:lnTo>
                      <a:pt x="3801228" y="1701551"/>
                    </a:lnTo>
                    <a:lnTo>
                      <a:pt x="3807884" y="1699783"/>
                    </a:lnTo>
                    <a:lnTo>
                      <a:pt x="3814097" y="1695345"/>
                    </a:lnTo>
                    <a:lnTo>
                      <a:pt x="3818226" y="1689396"/>
                    </a:lnTo>
                    <a:lnTo>
                      <a:pt x="3820028" y="1682711"/>
                    </a:lnTo>
                    <a:lnTo>
                      <a:pt x="3819414" y="1676242"/>
                    </a:lnTo>
                    <a:lnTo>
                      <a:pt x="3816297" y="1670942"/>
                    </a:lnTo>
                    <a:lnTo>
                      <a:pt x="3810474" y="1667346"/>
                    </a:lnTo>
                    <a:lnTo>
                      <a:pt x="3803571" y="1666294"/>
                    </a:lnTo>
                    <a:close/>
                  </a:path>
                  <a:path w="5485765" h="4844415">
                    <a:moveTo>
                      <a:pt x="3867146" y="1602681"/>
                    </a:moveTo>
                    <a:lnTo>
                      <a:pt x="3860164" y="1604186"/>
                    </a:lnTo>
                    <a:lnTo>
                      <a:pt x="3854106" y="1608205"/>
                    </a:lnTo>
                    <a:lnTo>
                      <a:pt x="3849836" y="1614527"/>
                    </a:lnTo>
                    <a:lnTo>
                      <a:pt x="3848385" y="1621468"/>
                    </a:lnTo>
                    <a:lnTo>
                      <a:pt x="3849584" y="1628192"/>
                    </a:lnTo>
                    <a:lnTo>
                      <a:pt x="3853268" y="1633866"/>
                    </a:lnTo>
                    <a:lnTo>
                      <a:pt x="3858525" y="1637132"/>
                    </a:lnTo>
                    <a:lnTo>
                      <a:pt x="3864841" y="1637924"/>
                    </a:lnTo>
                    <a:lnTo>
                      <a:pt x="3871472" y="1636163"/>
                    </a:lnTo>
                    <a:lnTo>
                      <a:pt x="3877671" y="1631771"/>
                    </a:lnTo>
                    <a:lnTo>
                      <a:pt x="3881800" y="1625822"/>
                    </a:lnTo>
                    <a:lnTo>
                      <a:pt x="3883602" y="1619137"/>
                    </a:lnTo>
                    <a:lnTo>
                      <a:pt x="3882988" y="1612668"/>
                    </a:lnTo>
                    <a:lnTo>
                      <a:pt x="3879871" y="1607368"/>
                    </a:lnTo>
                    <a:lnTo>
                      <a:pt x="3874048" y="1603728"/>
                    </a:lnTo>
                    <a:lnTo>
                      <a:pt x="3867146" y="1602681"/>
                    </a:lnTo>
                    <a:close/>
                  </a:path>
                  <a:path w="5485765" h="4844415">
                    <a:moveTo>
                      <a:pt x="3931217" y="1538609"/>
                    </a:moveTo>
                    <a:lnTo>
                      <a:pt x="3924534" y="1539817"/>
                    </a:lnTo>
                    <a:lnTo>
                      <a:pt x="3918518" y="1543793"/>
                    </a:lnTo>
                    <a:lnTo>
                      <a:pt x="3914798" y="1549596"/>
                    </a:lnTo>
                    <a:lnTo>
                      <a:pt x="3914054" y="1555812"/>
                    </a:lnTo>
                    <a:lnTo>
                      <a:pt x="3915882" y="1561909"/>
                    </a:lnTo>
                    <a:lnTo>
                      <a:pt x="3919880" y="1567359"/>
                    </a:lnTo>
                    <a:lnTo>
                      <a:pt x="3924822" y="1570849"/>
                    </a:lnTo>
                    <a:lnTo>
                      <a:pt x="3930510" y="1572268"/>
                    </a:lnTo>
                    <a:lnTo>
                      <a:pt x="3936434" y="1571232"/>
                    </a:lnTo>
                    <a:lnTo>
                      <a:pt x="3942083" y="1567359"/>
                    </a:lnTo>
                    <a:lnTo>
                      <a:pt x="3946170" y="1561453"/>
                    </a:lnTo>
                    <a:lnTo>
                      <a:pt x="3947674" y="1555066"/>
                    </a:lnTo>
                    <a:lnTo>
                      <a:pt x="3946723" y="1548934"/>
                    </a:lnTo>
                    <a:lnTo>
                      <a:pt x="3943445" y="1543793"/>
                    </a:lnTo>
                    <a:lnTo>
                      <a:pt x="3937783" y="1539993"/>
                    </a:lnTo>
                    <a:lnTo>
                      <a:pt x="3931217" y="1538609"/>
                    </a:lnTo>
                    <a:close/>
                  </a:path>
                  <a:path w="5485765" h="4844415">
                    <a:moveTo>
                      <a:pt x="3994831" y="1475035"/>
                    </a:moveTo>
                    <a:lnTo>
                      <a:pt x="3988123" y="1476243"/>
                    </a:lnTo>
                    <a:lnTo>
                      <a:pt x="3982092" y="1480219"/>
                    </a:lnTo>
                    <a:lnTo>
                      <a:pt x="3979168" y="1485183"/>
                    </a:lnTo>
                    <a:lnTo>
                      <a:pt x="3978335" y="1491491"/>
                    </a:lnTo>
                    <a:lnTo>
                      <a:pt x="3979721" y="1498055"/>
                    </a:lnTo>
                    <a:lnTo>
                      <a:pt x="3983454" y="1503785"/>
                    </a:lnTo>
                    <a:lnTo>
                      <a:pt x="3989319" y="1509650"/>
                    </a:lnTo>
                    <a:lnTo>
                      <a:pt x="4000526" y="1509021"/>
                    </a:lnTo>
                    <a:lnTo>
                      <a:pt x="4005762" y="1503785"/>
                    </a:lnTo>
                    <a:lnTo>
                      <a:pt x="4009788" y="1497879"/>
                    </a:lnTo>
                    <a:lnTo>
                      <a:pt x="4011261" y="1491491"/>
                    </a:lnTo>
                    <a:lnTo>
                      <a:pt x="4010299" y="1485359"/>
                    </a:lnTo>
                    <a:lnTo>
                      <a:pt x="4007019" y="1480219"/>
                    </a:lnTo>
                    <a:lnTo>
                      <a:pt x="4001401" y="1476419"/>
                    </a:lnTo>
                    <a:lnTo>
                      <a:pt x="3994831" y="1475035"/>
                    </a:lnTo>
                    <a:close/>
                  </a:path>
                  <a:path w="5485765" h="4844415">
                    <a:moveTo>
                      <a:pt x="4058418" y="1411461"/>
                    </a:moveTo>
                    <a:lnTo>
                      <a:pt x="4051741" y="1412668"/>
                    </a:lnTo>
                    <a:lnTo>
                      <a:pt x="4045771" y="1416645"/>
                    </a:lnTo>
                    <a:lnTo>
                      <a:pt x="4042845" y="1421609"/>
                    </a:lnTo>
                    <a:lnTo>
                      <a:pt x="4042001" y="1427917"/>
                    </a:lnTo>
                    <a:lnTo>
                      <a:pt x="4043356" y="1434481"/>
                    </a:lnTo>
                    <a:lnTo>
                      <a:pt x="4047028" y="1440210"/>
                    </a:lnTo>
                    <a:lnTo>
                      <a:pt x="4052893" y="1446076"/>
                    </a:lnTo>
                    <a:lnTo>
                      <a:pt x="4064100" y="1445447"/>
                    </a:lnTo>
                    <a:lnTo>
                      <a:pt x="4069337" y="1440210"/>
                    </a:lnTo>
                    <a:lnTo>
                      <a:pt x="4073362" y="1434304"/>
                    </a:lnTo>
                    <a:lnTo>
                      <a:pt x="4074835" y="1427917"/>
                    </a:lnTo>
                    <a:lnTo>
                      <a:pt x="4073873" y="1421785"/>
                    </a:lnTo>
                    <a:lnTo>
                      <a:pt x="4070593" y="1416645"/>
                    </a:lnTo>
                    <a:lnTo>
                      <a:pt x="4064977" y="1412845"/>
                    </a:lnTo>
                    <a:lnTo>
                      <a:pt x="4058418" y="1411461"/>
                    </a:lnTo>
                    <a:close/>
                  </a:path>
                  <a:path w="5485765" h="4844415">
                    <a:moveTo>
                      <a:pt x="4122228" y="1347625"/>
                    </a:moveTo>
                    <a:lnTo>
                      <a:pt x="4116111" y="1348253"/>
                    </a:lnTo>
                    <a:lnTo>
                      <a:pt x="4111231" y="1351081"/>
                    </a:lnTo>
                    <a:lnTo>
                      <a:pt x="4107215" y="1357149"/>
                    </a:lnTo>
                    <a:lnTo>
                      <a:pt x="4105811" y="1364042"/>
                    </a:lnTo>
                    <a:lnTo>
                      <a:pt x="4106959" y="1370817"/>
                    </a:lnTo>
                    <a:lnTo>
                      <a:pt x="4110602" y="1376532"/>
                    </a:lnTo>
                    <a:lnTo>
                      <a:pt x="4115857" y="1379772"/>
                    </a:lnTo>
                    <a:lnTo>
                      <a:pt x="4122241" y="1380538"/>
                    </a:lnTo>
                    <a:lnTo>
                      <a:pt x="4128880" y="1378829"/>
                    </a:lnTo>
                    <a:lnTo>
                      <a:pt x="4134901" y="1374646"/>
                    </a:lnTo>
                    <a:lnTo>
                      <a:pt x="4140033" y="1369410"/>
                    </a:lnTo>
                    <a:lnTo>
                      <a:pt x="4140033" y="1358936"/>
                    </a:lnTo>
                    <a:lnTo>
                      <a:pt x="4134168" y="1352966"/>
                    </a:lnTo>
                    <a:lnTo>
                      <a:pt x="4128581" y="1349196"/>
                    </a:lnTo>
                    <a:lnTo>
                      <a:pt x="4122228" y="1347625"/>
                    </a:lnTo>
                    <a:close/>
                  </a:path>
                  <a:path w="5485765" h="4844415">
                    <a:moveTo>
                      <a:pt x="4188525" y="1281327"/>
                    </a:moveTo>
                    <a:lnTo>
                      <a:pt x="4182192" y="1282172"/>
                    </a:lnTo>
                    <a:lnTo>
                      <a:pt x="4177214" y="1285098"/>
                    </a:lnTo>
                    <a:lnTo>
                      <a:pt x="4173252" y="1291114"/>
                    </a:lnTo>
                    <a:lnTo>
                      <a:pt x="4172069" y="1297797"/>
                    </a:lnTo>
                    <a:lnTo>
                      <a:pt x="4173458" y="1304363"/>
                    </a:lnTo>
                    <a:lnTo>
                      <a:pt x="4177214" y="1310025"/>
                    </a:lnTo>
                    <a:lnTo>
                      <a:pt x="4182354" y="1313303"/>
                    </a:lnTo>
                    <a:lnTo>
                      <a:pt x="4188486" y="1314253"/>
                    </a:lnTo>
                    <a:lnTo>
                      <a:pt x="4194873" y="1312750"/>
                    </a:lnTo>
                    <a:lnTo>
                      <a:pt x="4200779" y="1308663"/>
                    </a:lnTo>
                    <a:lnTo>
                      <a:pt x="4206016" y="1303426"/>
                    </a:lnTo>
                    <a:lnTo>
                      <a:pt x="4206644" y="1292325"/>
                    </a:lnTo>
                    <a:lnTo>
                      <a:pt x="4200779" y="1286355"/>
                    </a:lnTo>
                    <a:lnTo>
                      <a:pt x="4195094" y="1282682"/>
                    </a:lnTo>
                    <a:lnTo>
                      <a:pt x="4188525" y="1281327"/>
                    </a:lnTo>
                    <a:close/>
                  </a:path>
                  <a:path w="5485765" h="4844415">
                    <a:moveTo>
                      <a:pt x="4252610" y="1217243"/>
                    </a:moveTo>
                    <a:lnTo>
                      <a:pt x="4246340" y="1218023"/>
                    </a:lnTo>
                    <a:lnTo>
                      <a:pt x="4240788" y="1221524"/>
                    </a:lnTo>
                    <a:lnTo>
                      <a:pt x="4236870" y="1227538"/>
                    </a:lnTo>
                    <a:lnTo>
                      <a:pt x="4235682" y="1234210"/>
                    </a:lnTo>
                    <a:lnTo>
                      <a:pt x="4237047" y="1240744"/>
                    </a:lnTo>
                    <a:lnTo>
                      <a:pt x="4240788" y="1246346"/>
                    </a:lnTo>
                    <a:lnTo>
                      <a:pt x="4245987" y="1249684"/>
                    </a:lnTo>
                    <a:lnTo>
                      <a:pt x="4252138" y="1250666"/>
                    </a:lnTo>
                    <a:lnTo>
                      <a:pt x="4258506" y="1249174"/>
                    </a:lnTo>
                    <a:lnTo>
                      <a:pt x="4264353" y="1245089"/>
                    </a:lnTo>
                    <a:lnTo>
                      <a:pt x="4267976" y="1239659"/>
                    </a:lnTo>
                    <a:lnTo>
                      <a:pt x="4269066" y="1233699"/>
                    </a:lnTo>
                    <a:lnTo>
                      <a:pt x="4267800" y="1227857"/>
                    </a:lnTo>
                    <a:lnTo>
                      <a:pt x="4264353" y="1222781"/>
                    </a:lnTo>
                    <a:lnTo>
                      <a:pt x="4258859" y="1218917"/>
                    </a:lnTo>
                    <a:lnTo>
                      <a:pt x="4252610" y="1217243"/>
                    </a:lnTo>
                    <a:close/>
                  </a:path>
                  <a:path w="5485765" h="4844415">
                    <a:moveTo>
                      <a:pt x="4315542" y="1154323"/>
                    </a:moveTo>
                    <a:lnTo>
                      <a:pt x="4308591" y="1155775"/>
                    </a:lnTo>
                    <a:lnTo>
                      <a:pt x="4302267" y="1160044"/>
                    </a:lnTo>
                    <a:lnTo>
                      <a:pt x="4297998" y="1166412"/>
                    </a:lnTo>
                    <a:lnTo>
                      <a:pt x="4296546" y="1173359"/>
                    </a:lnTo>
                    <a:lnTo>
                      <a:pt x="4297746" y="1180090"/>
                    </a:lnTo>
                    <a:lnTo>
                      <a:pt x="4301429" y="1185809"/>
                    </a:lnTo>
                    <a:lnTo>
                      <a:pt x="4306642" y="1189030"/>
                    </a:lnTo>
                    <a:lnTo>
                      <a:pt x="4312963" y="1189815"/>
                    </a:lnTo>
                    <a:lnTo>
                      <a:pt x="4319619" y="1188048"/>
                    </a:lnTo>
                    <a:lnTo>
                      <a:pt x="4325833" y="1183610"/>
                    </a:lnTo>
                    <a:lnTo>
                      <a:pt x="4330227" y="1177396"/>
                    </a:lnTo>
                    <a:lnTo>
                      <a:pt x="4331999" y="1170740"/>
                    </a:lnTo>
                    <a:lnTo>
                      <a:pt x="4331238" y="1164419"/>
                    </a:lnTo>
                    <a:lnTo>
                      <a:pt x="4328032" y="1159206"/>
                    </a:lnTo>
                    <a:lnTo>
                      <a:pt x="4322298" y="1155523"/>
                    </a:lnTo>
                    <a:lnTo>
                      <a:pt x="4315542" y="1154323"/>
                    </a:lnTo>
                    <a:close/>
                  </a:path>
                  <a:path w="5485765" h="4844415">
                    <a:moveTo>
                      <a:pt x="4379117" y="1090749"/>
                    </a:moveTo>
                    <a:lnTo>
                      <a:pt x="4372165" y="1092200"/>
                    </a:lnTo>
                    <a:lnTo>
                      <a:pt x="4365841" y="1096470"/>
                    </a:lnTo>
                    <a:lnTo>
                      <a:pt x="4361572" y="1102838"/>
                    </a:lnTo>
                    <a:lnTo>
                      <a:pt x="4360120" y="1109785"/>
                    </a:lnTo>
                    <a:lnTo>
                      <a:pt x="4361320" y="1116515"/>
                    </a:lnTo>
                    <a:lnTo>
                      <a:pt x="4365004" y="1122235"/>
                    </a:lnTo>
                    <a:lnTo>
                      <a:pt x="4370216" y="1125455"/>
                    </a:lnTo>
                    <a:lnTo>
                      <a:pt x="4376537" y="1126241"/>
                    </a:lnTo>
                    <a:lnTo>
                      <a:pt x="4383193" y="1124474"/>
                    </a:lnTo>
                    <a:lnTo>
                      <a:pt x="4389407" y="1120035"/>
                    </a:lnTo>
                    <a:lnTo>
                      <a:pt x="4393845" y="1113822"/>
                    </a:lnTo>
                    <a:lnTo>
                      <a:pt x="4395612" y="1107166"/>
                    </a:lnTo>
                    <a:lnTo>
                      <a:pt x="4394827" y="1100844"/>
                    </a:lnTo>
                    <a:lnTo>
                      <a:pt x="4391606" y="1095632"/>
                    </a:lnTo>
                    <a:lnTo>
                      <a:pt x="4385872" y="1091948"/>
                    </a:lnTo>
                    <a:lnTo>
                      <a:pt x="4379117" y="1090749"/>
                    </a:lnTo>
                    <a:close/>
                  </a:path>
                  <a:path w="5485765" h="4844415">
                    <a:moveTo>
                      <a:pt x="4442730" y="1027175"/>
                    </a:moveTo>
                    <a:lnTo>
                      <a:pt x="4435783" y="1028626"/>
                    </a:lnTo>
                    <a:lnTo>
                      <a:pt x="4429416" y="1032896"/>
                    </a:lnTo>
                    <a:lnTo>
                      <a:pt x="4425411" y="1038954"/>
                    </a:lnTo>
                    <a:lnTo>
                      <a:pt x="4423930" y="1045935"/>
                    </a:lnTo>
                    <a:lnTo>
                      <a:pt x="4424982" y="1052838"/>
                    </a:lnTo>
                    <a:lnTo>
                      <a:pt x="4428578" y="1058661"/>
                    </a:lnTo>
                    <a:lnTo>
                      <a:pt x="4433893" y="1061778"/>
                    </a:lnTo>
                    <a:lnTo>
                      <a:pt x="4440387" y="1062392"/>
                    </a:lnTo>
                    <a:lnTo>
                      <a:pt x="4447077" y="1060590"/>
                    </a:lnTo>
                    <a:lnTo>
                      <a:pt x="4452981" y="1056461"/>
                    </a:lnTo>
                    <a:lnTo>
                      <a:pt x="4457419" y="1050248"/>
                    </a:lnTo>
                    <a:lnTo>
                      <a:pt x="4459187" y="1043592"/>
                    </a:lnTo>
                    <a:lnTo>
                      <a:pt x="4458401" y="1037270"/>
                    </a:lnTo>
                    <a:lnTo>
                      <a:pt x="4455180" y="1032058"/>
                    </a:lnTo>
                    <a:lnTo>
                      <a:pt x="4449461" y="1028374"/>
                    </a:lnTo>
                    <a:lnTo>
                      <a:pt x="4442730" y="1027175"/>
                    </a:lnTo>
                    <a:close/>
                  </a:path>
                  <a:path w="5485765" h="4844415">
                    <a:moveTo>
                      <a:pt x="4509564" y="960262"/>
                    </a:moveTo>
                    <a:lnTo>
                      <a:pt x="4502881" y="961470"/>
                    </a:lnTo>
                    <a:lnTo>
                      <a:pt x="4496865" y="965447"/>
                    </a:lnTo>
                    <a:lnTo>
                      <a:pt x="4493410" y="970999"/>
                    </a:lnTo>
                    <a:lnTo>
                      <a:pt x="4492636" y="977269"/>
                    </a:lnTo>
                    <a:lnTo>
                      <a:pt x="4494317" y="983518"/>
                    </a:lnTo>
                    <a:lnTo>
                      <a:pt x="4498226" y="989012"/>
                    </a:lnTo>
                    <a:lnTo>
                      <a:pt x="4503257" y="992414"/>
                    </a:lnTo>
                    <a:lnTo>
                      <a:pt x="4509093" y="993686"/>
                    </a:lnTo>
                    <a:lnTo>
                      <a:pt x="4515046" y="992620"/>
                    </a:lnTo>
                    <a:lnTo>
                      <a:pt x="4520430" y="989012"/>
                    </a:lnTo>
                    <a:lnTo>
                      <a:pt x="4524517" y="983106"/>
                    </a:lnTo>
                    <a:lnTo>
                      <a:pt x="4526021" y="976719"/>
                    </a:lnTo>
                    <a:lnTo>
                      <a:pt x="4525070" y="970587"/>
                    </a:lnTo>
                    <a:lnTo>
                      <a:pt x="4521792" y="965447"/>
                    </a:lnTo>
                    <a:lnTo>
                      <a:pt x="4516130" y="961647"/>
                    </a:lnTo>
                    <a:lnTo>
                      <a:pt x="4509564" y="960262"/>
                    </a:lnTo>
                    <a:close/>
                  </a:path>
                  <a:path w="5485765" h="4844415">
                    <a:moveTo>
                      <a:pt x="4572824" y="897002"/>
                    </a:moveTo>
                    <a:lnTo>
                      <a:pt x="4565925" y="898426"/>
                    </a:lnTo>
                    <a:lnTo>
                      <a:pt x="4559811" y="902501"/>
                    </a:lnTo>
                    <a:lnTo>
                      <a:pt x="4556984" y="907366"/>
                    </a:lnTo>
                    <a:lnTo>
                      <a:pt x="4556368" y="913459"/>
                    </a:lnTo>
                    <a:lnTo>
                      <a:pt x="4557970" y="919807"/>
                    </a:lnTo>
                    <a:lnTo>
                      <a:pt x="4561801" y="925438"/>
                    </a:lnTo>
                    <a:lnTo>
                      <a:pt x="4567666" y="931303"/>
                    </a:lnTo>
                    <a:lnTo>
                      <a:pt x="4578139" y="931303"/>
                    </a:lnTo>
                    <a:lnTo>
                      <a:pt x="4583376" y="926066"/>
                    </a:lnTo>
                    <a:lnTo>
                      <a:pt x="4587561" y="920062"/>
                    </a:lnTo>
                    <a:lnTo>
                      <a:pt x="4589281" y="913459"/>
                    </a:lnTo>
                    <a:lnTo>
                      <a:pt x="4588546" y="907111"/>
                    </a:lnTo>
                    <a:lnTo>
                      <a:pt x="4585366" y="901872"/>
                    </a:lnTo>
                    <a:lnTo>
                      <a:pt x="4579606" y="898171"/>
                    </a:lnTo>
                    <a:lnTo>
                      <a:pt x="4572824" y="897002"/>
                    </a:lnTo>
                    <a:close/>
                  </a:path>
                  <a:path w="5485765" h="4844415">
                    <a:moveTo>
                      <a:pt x="4636490" y="833349"/>
                    </a:moveTo>
                    <a:lnTo>
                      <a:pt x="4629808" y="834587"/>
                    </a:lnTo>
                    <a:lnTo>
                      <a:pt x="4624118" y="838298"/>
                    </a:lnTo>
                    <a:lnTo>
                      <a:pt x="4620868" y="843527"/>
                    </a:lnTo>
                    <a:lnTo>
                      <a:pt x="4620033" y="849806"/>
                    </a:lnTo>
                    <a:lnTo>
                      <a:pt x="4621555" y="856223"/>
                    </a:lnTo>
                    <a:lnTo>
                      <a:pt x="4625375" y="861864"/>
                    </a:lnTo>
                    <a:lnTo>
                      <a:pt x="4631240" y="867729"/>
                    </a:lnTo>
                    <a:lnTo>
                      <a:pt x="4641713" y="867729"/>
                    </a:lnTo>
                    <a:lnTo>
                      <a:pt x="4647683" y="861864"/>
                    </a:lnTo>
                    <a:lnTo>
                      <a:pt x="4651444" y="856223"/>
                    </a:lnTo>
                    <a:lnTo>
                      <a:pt x="4652946" y="849806"/>
                    </a:lnTo>
                    <a:lnTo>
                      <a:pt x="4652131" y="843527"/>
                    </a:lnTo>
                    <a:lnTo>
                      <a:pt x="4648940" y="838298"/>
                    </a:lnTo>
                    <a:lnTo>
                      <a:pt x="4643191" y="834587"/>
                    </a:lnTo>
                    <a:lnTo>
                      <a:pt x="4636490" y="833349"/>
                    </a:lnTo>
                    <a:close/>
                  </a:path>
                  <a:path w="5485765" h="4844415">
                    <a:moveTo>
                      <a:pt x="4700260" y="769605"/>
                    </a:moveTo>
                    <a:lnTo>
                      <a:pt x="4693927" y="770438"/>
                    </a:lnTo>
                    <a:lnTo>
                      <a:pt x="4688949" y="773362"/>
                    </a:lnTo>
                    <a:lnTo>
                      <a:pt x="4684987" y="779378"/>
                    </a:lnTo>
                    <a:lnTo>
                      <a:pt x="4683804" y="786062"/>
                    </a:lnTo>
                    <a:lnTo>
                      <a:pt x="4685193" y="792627"/>
                    </a:lnTo>
                    <a:lnTo>
                      <a:pt x="4688949" y="798289"/>
                    </a:lnTo>
                    <a:lnTo>
                      <a:pt x="4694089" y="801567"/>
                    </a:lnTo>
                    <a:lnTo>
                      <a:pt x="4700221" y="802518"/>
                    </a:lnTo>
                    <a:lnTo>
                      <a:pt x="4706608" y="801014"/>
                    </a:lnTo>
                    <a:lnTo>
                      <a:pt x="4712514" y="796928"/>
                    </a:lnTo>
                    <a:lnTo>
                      <a:pt x="4717751" y="791691"/>
                    </a:lnTo>
                    <a:lnTo>
                      <a:pt x="4718380" y="780589"/>
                    </a:lnTo>
                    <a:lnTo>
                      <a:pt x="4712514" y="774724"/>
                    </a:lnTo>
                    <a:lnTo>
                      <a:pt x="4706829" y="770991"/>
                    </a:lnTo>
                    <a:lnTo>
                      <a:pt x="4700260" y="769605"/>
                    </a:lnTo>
                    <a:close/>
                  </a:path>
                  <a:path w="5485765" h="4844415">
                    <a:moveTo>
                      <a:pt x="4764424" y="705115"/>
                    </a:moveTo>
                    <a:lnTo>
                      <a:pt x="4758321" y="706003"/>
                    </a:lnTo>
                    <a:lnTo>
                      <a:pt x="4752523" y="709788"/>
                    </a:lnTo>
                    <a:lnTo>
                      <a:pt x="4748542" y="715783"/>
                    </a:lnTo>
                    <a:lnTo>
                      <a:pt x="4747221" y="722317"/>
                    </a:lnTo>
                    <a:lnTo>
                      <a:pt x="4748237" y="728479"/>
                    </a:lnTo>
                    <a:lnTo>
                      <a:pt x="4751266" y="733354"/>
                    </a:lnTo>
                    <a:lnTo>
                      <a:pt x="4757133" y="737419"/>
                    </a:lnTo>
                    <a:lnTo>
                      <a:pt x="4763638" y="738774"/>
                    </a:lnTo>
                    <a:lnTo>
                      <a:pt x="4770163" y="737419"/>
                    </a:lnTo>
                    <a:lnTo>
                      <a:pt x="4776089" y="733354"/>
                    </a:lnTo>
                    <a:lnTo>
                      <a:pt x="4779942" y="727639"/>
                    </a:lnTo>
                    <a:lnTo>
                      <a:pt x="4780841" y="721571"/>
                    </a:lnTo>
                    <a:lnTo>
                      <a:pt x="4779049" y="715503"/>
                    </a:lnTo>
                    <a:lnTo>
                      <a:pt x="4774832" y="709788"/>
                    </a:lnTo>
                    <a:lnTo>
                      <a:pt x="4770153" y="706563"/>
                    </a:lnTo>
                    <a:lnTo>
                      <a:pt x="4764424" y="705115"/>
                    </a:lnTo>
                    <a:close/>
                  </a:path>
                  <a:path w="5485765" h="4844415">
                    <a:moveTo>
                      <a:pt x="4830145" y="639393"/>
                    </a:moveTo>
                    <a:lnTo>
                      <a:pt x="4823342" y="640982"/>
                    </a:lnTo>
                    <a:lnTo>
                      <a:pt x="4817040" y="645272"/>
                    </a:lnTo>
                    <a:lnTo>
                      <a:pt x="4812999" y="651325"/>
                    </a:lnTo>
                    <a:lnTo>
                      <a:pt x="4811345" y="658193"/>
                    </a:lnTo>
                    <a:lnTo>
                      <a:pt x="4811988" y="664728"/>
                    </a:lnTo>
                    <a:lnTo>
                      <a:pt x="4814841" y="669780"/>
                    </a:lnTo>
                    <a:lnTo>
                      <a:pt x="4820928" y="673625"/>
                    </a:lnTo>
                    <a:lnTo>
                      <a:pt x="4827801" y="674624"/>
                    </a:lnTo>
                    <a:lnTo>
                      <a:pt x="4834635" y="672990"/>
                    </a:lnTo>
                    <a:lnTo>
                      <a:pt x="4840605" y="668942"/>
                    </a:lnTo>
                    <a:lnTo>
                      <a:pt x="4844963" y="662662"/>
                    </a:lnTo>
                    <a:lnTo>
                      <a:pt x="4846562" y="655863"/>
                    </a:lnTo>
                    <a:lnTo>
                      <a:pt x="4845392" y="649161"/>
                    </a:lnTo>
                    <a:lnTo>
                      <a:pt x="4841443" y="643177"/>
                    </a:lnTo>
                    <a:lnTo>
                      <a:pt x="4836496" y="640220"/>
                    </a:lnTo>
                    <a:lnTo>
                      <a:pt x="4830145" y="639393"/>
                    </a:lnTo>
                    <a:close/>
                  </a:path>
                  <a:path w="5485765" h="4844415">
                    <a:moveTo>
                      <a:pt x="4893719" y="575819"/>
                    </a:moveTo>
                    <a:lnTo>
                      <a:pt x="4886916" y="577408"/>
                    </a:lnTo>
                    <a:lnTo>
                      <a:pt x="4880614" y="581697"/>
                    </a:lnTo>
                    <a:lnTo>
                      <a:pt x="4876574" y="587734"/>
                    </a:lnTo>
                    <a:lnTo>
                      <a:pt x="4874919" y="594567"/>
                    </a:lnTo>
                    <a:lnTo>
                      <a:pt x="4875562" y="601065"/>
                    </a:lnTo>
                    <a:lnTo>
                      <a:pt x="4878415" y="606101"/>
                    </a:lnTo>
                    <a:lnTo>
                      <a:pt x="4884502" y="610007"/>
                    </a:lnTo>
                    <a:lnTo>
                      <a:pt x="4891376" y="611036"/>
                    </a:lnTo>
                    <a:lnTo>
                      <a:pt x="4898210" y="609415"/>
                    </a:lnTo>
                    <a:lnTo>
                      <a:pt x="4904179" y="605367"/>
                    </a:lnTo>
                    <a:lnTo>
                      <a:pt x="4908537" y="599088"/>
                    </a:lnTo>
                    <a:lnTo>
                      <a:pt x="4910136" y="592289"/>
                    </a:lnTo>
                    <a:lnTo>
                      <a:pt x="4908966" y="585587"/>
                    </a:lnTo>
                    <a:lnTo>
                      <a:pt x="4905017" y="579603"/>
                    </a:lnTo>
                    <a:lnTo>
                      <a:pt x="4900070" y="576646"/>
                    </a:lnTo>
                    <a:lnTo>
                      <a:pt x="4893719" y="575819"/>
                    </a:lnTo>
                    <a:close/>
                  </a:path>
                  <a:path w="5485765" h="4844415">
                    <a:moveTo>
                      <a:pt x="4957293" y="512245"/>
                    </a:moveTo>
                    <a:lnTo>
                      <a:pt x="4950490" y="513834"/>
                    </a:lnTo>
                    <a:lnTo>
                      <a:pt x="4944188" y="518123"/>
                    </a:lnTo>
                    <a:lnTo>
                      <a:pt x="4940148" y="524160"/>
                    </a:lnTo>
                    <a:lnTo>
                      <a:pt x="4938493" y="530993"/>
                    </a:lnTo>
                    <a:lnTo>
                      <a:pt x="4939136" y="537491"/>
                    </a:lnTo>
                    <a:lnTo>
                      <a:pt x="4941989" y="542526"/>
                    </a:lnTo>
                    <a:lnTo>
                      <a:pt x="4948077" y="546431"/>
                    </a:lnTo>
                    <a:lnTo>
                      <a:pt x="4954950" y="547449"/>
                    </a:lnTo>
                    <a:lnTo>
                      <a:pt x="4961784" y="545796"/>
                    </a:lnTo>
                    <a:lnTo>
                      <a:pt x="4967754" y="541689"/>
                    </a:lnTo>
                    <a:lnTo>
                      <a:pt x="4972126" y="535470"/>
                    </a:lnTo>
                    <a:lnTo>
                      <a:pt x="4973750" y="528701"/>
                    </a:lnTo>
                    <a:lnTo>
                      <a:pt x="4972585" y="522012"/>
                    </a:lnTo>
                    <a:lnTo>
                      <a:pt x="4968592" y="516029"/>
                    </a:lnTo>
                    <a:lnTo>
                      <a:pt x="4963644" y="513071"/>
                    </a:lnTo>
                    <a:lnTo>
                      <a:pt x="4957293" y="512245"/>
                    </a:lnTo>
                    <a:close/>
                  </a:path>
                  <a:path w="5485765" h="4844415">
                    <a:moveTo>
                      <a:pt x="5020776" y="448762"/>
                    </a:moveTo>
                    <a:lnTo>
                      <a:pt x="5014020" y="450304"/>
                    </a:lnTo>
                    <a:lnTo>
                      <a:pt x="5007972" y="454340"/>
                    </a:lnTo>
                    <a:lnTo>
                      <a:pt x="5004550" y="459774"/>
                    </a:lnTo>
                    <a:lnTo>
                      <a:pt x="5003848" y="465690"/>
                    </a:lnTo>
                    <a:lnTo>
                      <a:pt x="5005365" y="471351"/>
                    </a:lnTo>
                    <a:lnTo>
                      <a:pt x="5008600" y="476020"/>
                    </a:lnTo>
                    <a:lnTo>
                      <a:pt x="5014305" y="480293"/>
                    </a:lnTo>
                    <a:lnTo>
                      <a:pt x="5020304" y="482160"/>
                    </a:lnTo>
                    <a:lnTo>
                      <a:pt x="5026186" y="481454"/>
                    </a:lnTo>
                    <a:lnTo>
                      <a:pt x="5031537" y="478010"/>
                    </a:lnTo>
                    <a:lnTo>
                      <a:pt x="5035656" y="471984"/>
                    </a:lnTo>
                    <a:lnTo>
                      <a:pt x="5037232" y="465232"/>
                    </a:lnTo>
                    <a:lnTo>
                      <a:pt x="5036118" y="458480"/>
                    </a:lnTo>
                    <a:lnTo>
                      <a:pt x="5032166" y="452454"/>
                    </a:lnTo>
                    <a:lnTo>
                      <a:pt x="5027178" y="449538"/>
                    </a:lnTo>
                    <a:lnTo>
                      <a:pt x="5020776" y="448762"/>
                    </a:lnTo>
                    <a:close/>
                  </a:path>
                  <a:path w="5485765" h="4844415">
                    <a:moveTo>
                      <a:pt x="5084468" y="385110"/>
                    </a:moveTo>
                    <a:lnTo>
                      <a:pt x="5077904" y="386465"/>
                    </a:lnTo>
                    <a:lnTo>
                      <a:pt x="5072174" y="390137"/>
                    </a:lnTo>
                    <a:lnTo>
                      <a:pt x="5066309" y="396002"/>
                    </a:lnTo>
                    <a:lnTo>
                      <a:pt x="5066938" y="407209"/>
                    </a:lnTo>
                    <a:lnTo>
                      <a:pt x="5072174" y="412446"/>
                    </a:lnTo>
                    <a:lnTo>
                      <a:pt x="5078081" y="416471"/>
                    </a:lnTo>
                    <a:lnTo>
                      <a:pt x="5084468" y="417944"/>
                    </a:lnTo>
                    <a:lnTo>
                      <a:pt x="5090600" y="416982"/>
                    </a:lnTo>
                    <a:lnTo>
                      <a:pt x="5095740" y="413702"/>
                    </a:lnTo>
                    <a:lnTo>
                      <a:pt x="5099540" y="408086"/>
                    </a:lnTo>
                    <a:lnTo>
                      <a:pt x="5100924" y="401527"/>
                    </a:lnTo>
                    <a:lnTo>
                      <a:pt x="5099717" y="394850"/>
                    </a:lnTo>
                    <a:lnTo>
                      <a:pt x="5095740" y="388880"/>
                    </a:lnTo>
                    <a:lnTo>
                      <a:pt x="5090776" y="385954"/>
                    </a:lnTo>
                    <a:lnTo>
                      <a:pt x="5084468" y="385110"/>
                    </a:lnTo>
                    <a:close/>
                  </a:path>
                  <a:path w="5485765" h="4844415">
                    <a:moveTo>
                      <a:pt x="5148042" y="321536"/>
                    </a:moveTo>
                    <a:lnTo>
                      <a:pt x="5141478" y="322891"/>
                    </a:lnTo>
                    <a:lnTo>
                      <a:pt x="5135749" y="326563"/>
                    </a:lnTo>
                    <a:lnTo>
                      <a:pt x="5129883" y="332428"/>
                    </a:lnTo>
                    <a:lnTo>
                      <a:pt x="5130512" y="343635"/>
                    </a:lnTo>
                    <a:lnTo>
                      <a:pt x="5135749" y="348871"/>
                    </a:lnTo>
                    <a:lnTo>
                      <a:pt x="5141655" y="352897"/>
                    </a:lnTo>
                    <a:lnTo>
                      <a:pt x="5148042" y="354370"/>
                    </a:lnTo>
                    <a:lnTo>
                      <a:pt x="5154174" y="353408"/>
                    </a:lnTo>
                    <a:lnTo>
                      <a:pt x="5159314" y="350128"/>
                    </a:lnTo>
                    <a:lnTo>
                      <a:pt x="5163114" y="344512"/>
                    </a:lnTo>
                    <a:lnTo>
                      <a:pt x="5164498" y="337953"/>
                    </a:lnTo>
                    <a:lnTo>
                      <a:pt x="5163291" y="331276"/>
                    </a:lnTo>
                    <a:lnTo>
                      <a:pt x="5159314" y="325306"/>
                    </a:lnTo>
                    <a:lnTo>
                      <a:pt x="5154351" y="322380"/>
                    </a:lnTo>
                    <a:lnTo>
                      <a:pt x="5148042" y="321536"/>
                    </a:lnTo>
                    <a:close/>
                  </a:path>
                  <a:path w="5485765" h="4844415">
                    <a:moveTo>
                      <a:pt x="5217651" y="256390"/>
                    </a:moveTo>
                    <a:lnTo>
                      <a:pt x="5205921" y="256390"/>
                    </a:lnTo>
                    <a:lnTo>
                      <a:pt x="5200684" y="261627"/>
                    </a:lnTo>
                    <a:lnTo>
                      <a:pt x="5196686" y="267622"/>
                    </a:lnTo>
                    <a:lnTo>
                      <a:pt x="5195330" y="274156"/>
                    </a:lnTo>
                    <a:lnTo>
                      <a:pt x="5196310" y="280317"/>
                    </a:lnTo>
                    <a:lnTo>
                      <a:pt x="5199323" y="285193"/>
                    </a:lnTo>
                    <a:lnTo>
                      <a:pt x="5205250" y="289258"/>
                    </a:lnTo>
                    <a:lnTo>
                      <a:pt x="5211786" y="290613"/>
                    </a:lnTo>
                    <a:lnTo>
                      <a:pt x="5218322" y="289258"/>
                    </a:lnTo>
                    <a:lnTo>
                      <a:pt x="5224250" y="285193"/>
                    </a:lnTo>
                    <a:lnTo>
                      <a:pt x="5227263" y="280317"/>
                    </a:lnTo>
                    <a:lnTo>
                      <a:pt x="5228243" y="274156"/>
                    </a:lnTo>
                    <a:lnTo>
                      <a:pt x="5226886" y="267622"/>
                    </a:lnTo>
                    <a:lnTo>
                      <a:pt x="5222888" y="261627"/>
                    </a:lnTo>
                    <a:lnTo>
                      <a:pt x="5217651" y="256390"/>
                    </a:lnTo>
                    <a:close/>
                  </a:path>
                  <a:path w="5485765" h="4844415">
                    <a:moveTo>
                      <a:pt x="5273161" y="189150"/>
                    </a:moveTo>
                    <a:lnTo>
                      <a:pt x="5267296" y="195016"/>
                    </a:lnTo>
                    <a:lnTo>
                      <a:pt x="5263563" y="200745"/>
                    </a:lnTo>
                    <a:lnTo>
                      <a:pt x="5262177" y="207309"/>
                    </a:lnTo>
                    <a:lnTo>
                      <a:pt x="5263010" y="213618"/>
                    </a:lnTo>
                    <a:lnTo>
                      <a:pt x="5265934" y="218581"/>
                    </a:lnTo>
                    <a:lnTo>
                      <a:pt x="5271950" y="222558"/>
                    </a:lnTo>
                    <a:lnTo>
                      <a:pt x="5278633" y="223765"/>
                    </a:lnTo>
                    <a:lnTo>
                      <a:pt x="5285199" y="222381"/>
                    </a:lnTo>
                    <a:lnTo>
                      <a:pt x="5290861" y="218581"/>
                    </a:lnTo>
                    <a:lnTo>
                      <a:pt x="5294139" y="213441"/>
                    </a:lnTo>
                    <a:lnTo>
                      <a:pt x="5295090" y="207309"/>
                    </a:lnTo>
                    <a:lnTo>
                      <a:pt x="5293586" y="200922"/>
                    </a:lnTo>
                    <a:lnTo>
                      <a:pt x="5289500" y="195016"/>
                    </a:lnTo>
                    <a:lnTo>
                      <a:pt x="5284263" y="189779"/>
                    </a:lnTo>
                    <a:lnTo>
                      <a:pt x="5273161" y="189150"/>
                    </a:lnTo>
                    <a:close/>
                  </a:path>
                  <a:path w="5485765" h="4844415">
                    <a:moveTo>
                      <a:pt x="5342718" y="126807"/>
                    </a:moveTo>
                    <a:lnTo>
                      <a:pt x="5336652" y="127700"/>
                    </a:lnTo>
                    <a:lnTo>
                      <a:pt x="5330870" y="131441"/>
                    </a:lnTo>
                    <a:lnTo>
                      <a:pt x="5327137" y="137171"/>
                    </a:lnTo>
                    <a:lnTo>
                      <a:pt x="5325751" y="143735"/>
                    </a:lnTo>
                    <a:lnTo>
                      <a:pt x="5326584" y="150043"/>
                    </a:lnTo>
                    <a:lnTo>
                      <a:pt x="5329508" y="155007"/>
                    </a:lnTo>
                    <a:lnTo>
                      <a:pt x="5335524" y="158984"/>
                    </a:lnTo>
                    <a:lnTo>
                      <a:pt x="5342208" y="160191"/>
                    </a:lnTo>
                    <a:lnTo>
                      <a:pt x="5348773" y="158807"/>
                    </a:lnTo>
                    <a:lnTo>
                      <a:pt x="5354435" y="155007"/>
                    </a:lnTo>
                    <a:lnTo>
                      <a:pt x="5358288" y="149336"/>
                    </a:lnTo>
                    <a:lnTo>
                      <a:pt x="5359175" y="143263"/>
                    </a:lnTo>
                    <a:lnTo>
                      <a:pt x="5357352" y="137171"/>
                    </a:lnTo>
                    <a:lnTo>
                      <a:pt x="5353074" y="131441"/>
                    </a:lnTo>
                    <a:lnTo>
                      <a:pt x="5348411" y="128231"/>
                    </a:lnTo>
                    <a:lnTo>
                      <a:pt x="5342718" y="126807"/>
                    </a:lnTo>
                    <a:close/>
                  </a:path>
                  <a:path w="5485765" h="4844415">
                    <a:moveTo>
                      <a:pt x="5405441" y="64097"/>
                    </a:moveTo>
                    <a:lnTo>
                      <a:pt x="5398607" y="65717"/>
                    </a:lnTo>
                    <a:lnTo>
                      <a:pt x="5392245" y="70067"/>
                    </a:lnTo>
                    <a:lnTo>
                      <a:pt x="5388265" y="76060"/>
                    </a:lnTo>
                    <a:lnTo>
                      <a:pt x="5386641" y="82897"/>
                    </a:lnTo>
                    <a:lnTo>
                      <a:pt x="5387296" y="89420"/>
                    </a:lnTo>
                    <a:lnTo>
                      <a:pt x="5390150" y="94470"/>
                    </a:lnTo>
                    <a:lnTo>
                      <a:pt x="5396238" y="98316"/>
                    </a:lnTo>
                    <a:lnTo>
                      <a:pt x="5403111" y="99314"/>
                    </a:lnTo>
                    <a:lnTo>
                      <a:pt x="5409945" y="97681"/>
                    </a:lnTo>
                    <a:lnTo>
                      <a:pt x="5415915" y="93632"/>
                    </a:lnTo>
                    <a:lnTo>
                      <a:pt x="5420273" y="87353"/>
                    </a:lnTo>
                    <a:lnTo>
                      <a:pt x="5421872" y="80553"/>
                    </a:lnTo>
                    <a:lnTo>
                      <a:pt x="5420702" y="73852"/>
                    </a:lnTo>
                    <a:lnTo>
                      <a:pt x="5416753" y="67867"/>
                    </a:lnTo>
                    <a:lnTo>
                      <a:pt x="5411804" y="64912"/>
                    </a:lnTo>
                    <a:lnTo>
                      <a:pt x="5405441" y="64097"/>
                    </a:lnTo>
                    <a:close/>
                  </a:path>
                  <a:path w="5485765" h="4844415">
                    <a:moveTo>
                      <a:pt x="5468872" y="667"/>
                    </a:moveTo>
                    <a:lnTo>
                      <a:pt x="5462137" y="2187"/>
                    </a:lnTo>
                    <a:lnTo>
                      <a:pt x="5456238" y="6074"/>
                    </a:lnTo>
                    <a:lnTo>
                      <a:pt x="5451927" y="12397"/>
                    </a:lnTo>
                    <a:lnTo>
                      <a:pt x="5450189" y="19349"/>
                    </a:lnTo>
                    <a:lnTo>
                      <a:pt x="5450847" y="25869"/>
                    </a:lnTo>
                    <a:lnTo>
                      <a:pt x="5453724" y="30896"/>
                    </a:lnTo>
                    <a:lnTo>
                      <a:pt x="5459787" y="34809"/>
                    </a:lnTo>
                    <a:lnTo>
                      <a:pt x="5466646" y="35805"/>
                    </a:lnTo>
                    <a:lnTo>
                      <a:pt x="5473563" y="34033"/>
                    </a:lnTo>
                    <a:lnTo>
                      <a:pt x="5479803" y="29639"/>
                    </a:lnTo>
                    <a:lnTo>
                      <a:pt x="5483759" y="23823"/>
                    </a:lnTo>
                    <a:lnTo>
                      <a:pt x="5485289" y="17123"/>
                    </a:lnTo>
                    <a:lnTo>
                      <a:pt x="5484207" y="10345"/>
                    </a:lnTo>
                    <a:lnTo>
                      <a:pt x="5480327" y="4293"/>
                    </a:lnTo>
                    <a:lnTo>
                      <a:pt x="5475311" y="1405"/>
                    </a:lnTo>
                    <a:lnTo>
                      <a:pt x="5468872" y="667"/>
                    </a:lnTo>
                    <a:close/>
                  </a:path>
                  <a:path w="5485765" h="4844415">
                    <a:moveTo>
                      <a:pt x="2393157" y="3077284"/>
                    </a:moveTo>
                    <a:lnTo>
                      <a:pt x="2386261" y="3078337"/>
                    </a:lnTo>
                    <a:lnTo>
                      <a:pt x="2380484" y="3081932"/>
                    </a:lnTo>
                    <a:lnTo>
                      <a:pt x="2377365" y="3087233"/>
                    </a:lnTo>
                    <a:lnTo>
                      <a:pt x="2376740" y="3093702"/>
                    </a:lnTo>
                    <a:lnTo>
                      <a:pt x="2378511" y="3100387"/>
                    </a:lnTo>
                    <a:lnTo>
                      <a:pt x="2382579" y="3106335"/>
                    </a:lnTo>
                    <a:lnTo>
                      <a:pt x="2388837" y="3110729"/>
                    </a:lnTo>
                    <a:lnTo>
                      <a:pt x="2395487" y="3112502"/>
                    </a:lnTo>
                    <a:lnTo>
                      <a:pt x="2401785" y="3111741"/>
                    </a:lnTo>
                    <a:lnTo>
                      <a:pt x="2406982" y="3108535"/>
                    </a:lnTo>
                    <a:lnTo>
                      <a:pt x="2410725" y="3102801"/>
                    </a:lnTo>
                    <a:lnTo>
                      <a:pt x="2411944" y="3096045"/>
                    </a:lnTo>
                    <a:lnTo>
                      <a:pt x="2410473" y="3089093"/>
                    </a:lnTo>
                    <a:lnTo>
                      <a:pt x="2406144" y="3082770"/>
                    </a:lnTo>
                    <a:lnTo>
                      <a:pt x="2400132" y="3078766"/>
                    </a:lnTo>
                    <a:lnTo>
                      <a:pt x="2393157" y="3077284"/>
                    </a:lnTo>
                    <a:close/>
                  </a:path>
                  <a:path w="5485765" h="4844415">
                    <a:moveTo>
                      <a:pt x="2456784" y="3013671"/>
                    </a:moveTo>
                    <a:lnTo>
                      <a:pt x="2449881" y="3014718"/>
                    </a:lnTo>
                    <a:lnTo>
                      <a:pt x="2444058" y="3018358"/>
                    </a:lnTo>
                    <a:lnTo>
                      <a:pt x="2440941" y="3023659"/>
                    </a:lnTo>
                    <a:lnTo>
                      <a:pt x="2440327" y="3030128"/>
                    </a:lnTo>
                    <a:lnTo>
                      <a:pt x="2442129" y="3036813"/>
                    </a:lnTo>
                    <a:lnTo>
                      <a:pt x="2446258" y="3042761"/>
                    </a:lnTo>
                    <a:lnTo>
                      <a:pt x="2452457" y="3047154"/>
                    </a:lnTo>
                    <a:lnTo>
                      <a:pt x="2459088" y="3048914"/>
                    </a:lnTo>
                    <a:lnTo>
                      <a:pt x="2465405" y="3048122"/>
                    </a:lnTo>
                    <a:lnTo>
                      <a:pt x="2470661" y="3044856"/>
                    </a:lnTo>
                    <a:lnTo>
                      <a:pt x="2474345" y="3039182"/>
                    </a:lnTo>
                    <a:lnTo>
                      <a:pt x="2475544" y="3032458"/>
                    </a:lnTo>
                    <a:lnTo>
                      <a:pt x="2474093" y="3025518"/>
                    </a:lnTo>
                    <a:lnTo>
                      <a:pt x="2469823" y="3019196"/>
                    </a:lnTo>
                    <a:lnTo>
                      <a:pt x="2463765" y="3015177"/>
                    </a:lnTo>
                    <a:lnTo>
                      <a:pt x="2456784" y="3013671"/>
                    </a:lnTo>
                    <a:close/>
                  </a:path>
                  <a:path w="5485765" h="4844415">
                    <a:moveTo>
                      <a:pt x="2520528" y="2949927"/>
                    </a:moveTo>
                    <a:lnTo>
                      <a:pt x="2514029" y="2950570"/>
                    </a:lnTo>
                    <a:lnTo>
                      <a:pt x="2508994" y="2953422"/>
                    </a:lnTo>
                    <a:lnTo>
                      <a:pt x="2505089" y="2959510"/>
                    </a:lnTo>
                    <a:lnTo>
                      <a:pt x="2504071" y="2966383"/>
                    </a:lnTo>
                    <a:lnTo>
                      <a:pt x="2505724" y="2973217"/>
                    </a:lnTo>
                    <a:lnTo>
                      <a:pt x="2509832" y="2979187"/>
                    </a:lnTo>
                    <a:lnTo>
                      <a:pt x="2516051" y="2983560"/>
                    </a:lnTo>
                    <a:lnTo>
                      <a:pt x="2522819" y="2985183"/>
                    </a:lnTo>
                    <a:lnTo>
                      <a:pt x="2529509" y="2984018"/>
                    </a:lnTo>
                    <a:lnTo>
                      <a:pt x="2535492" y="2980025"/>
                    </a:lnTo>
                    <a:lnTo>
                      <a:pt x="2538449" y="2975078"/>
                    </a:lnTo>
                    <a:lnTo>
                      <a:pt x="2539276" y="2968727"/>
                    </a:lnTo>
                    <a:lnTo>
                      <a:pt x="2537686" y="2961924"/>
                    </a:lnTo>
                    <a:lnTo>
                      <a:pt x="2533397" y="2955622"/>
                    </a:lnTo>
                    <a:lnTo>
                      <a:pt x="2527360" y="2951581"/>
                    </a:lnTo>
                    <a:lnTo>
                      <a:pt x="2520528" y="2949927"/>
                    </a:lnTo>
                    <a:close/>
                  </a:path>
                  <a:path w="5485765" h="4844415">
                    <a:moveTo>
                      <a:pt x="2584338" y="2886117"/>
                    </a:moveTo>
                    <a:lnTo>
                      <a:pt x="2577869" y="2886731"/>
                    </a:lnTo>
                    <a:lnTo>
                      <a:pt x="2572568" y="2889848"/>
                    </a:lnTo>
                    <a:lnTo>
                      <a:pt x="2568664" y="2895936"/>
                    </a:lnTo>
                    <a:lnTo>
                      <a:pt x="2567646" y="2902809"/>
                    </a:lnTo>
                    <a:lnTo>
                      <a:pt x="2569298" y="2909643"/>
                    </a:lnTo>
                    <a:lnTo>
                      <a:pt x="2573406" y="2915613"/>
                    </a:lnTo>
                    <a:lnTo>
                      <a:pt x="2579639" y="2919986"/>
                    </a:lnTo>
                    <a:lnTo>
                      <a:pt x="2586432" y="2921609"/>
                    </a:lnTo>
                    <a:lnTo>
                      <a:pt x="2593127" y="2920444"/>
                    </a:lnTo>
                    <a:lnTo>
                      <a:pt x="2599066" y="2916451"/>
                    </a:lnTo>
                    <a:lnTo>
                      <a:pt x="2602333" y="2911239"/>
                    </a:lnTo>
                    <a:lnTo>
                      <a:pt x="2603125" y="2904917"/>
                    </a:lnTo>
                    <a:lnTo>
                      <a:pt x="2601364" y="2898261"/>
                    </a:lnTo>
                    <a:lnTo>
                      <a:pt x="2596971" y="2892047"/>
                    </a:lnTo>
                    <a:lnTo>
                      <a:pt x="2591023" y="2887919"/>
                    </a:lnTo>
                    <a:lnTo>
                      <a:pt x="2584338" y="2886117"/>
                    </a:lnTo>
                    <a:close/>
                  </a:path>
                  <a:path w="5485765" h="4844415">
                    <a:moveTo>
                      <a:pt x="2648423" y="2822032"/>
                    </a:moveTo>
                    <a:lnTo>
                      <a:pt x="2642017" y="2822582"/>
                    </a:lnTo>
                    <a:lnTo>
                      <a:pt x="2636142" y="2826274"/>
                    </a:lnTo>
                    <a:lnTo>
                      <a:pt x="2632503" y="2832097"/>
                    </a:lnTo>
                    <a:lnTo>
                      <a:pt x="2631455" y="2838999"/>
                    </a:lnTo>
                    <a:lnTo>
                      <a:pt x="2632961" y="2845980"/>
                    </a:lnTo>
                    <a:lnTo>
                      <a:pt x="2636980" y="2852039"/>
                    </a:lnTo>
                    <a:lnTo>
                      <a:pt x="2643302" y="2856308"/>
                    </a:lnTo>
                    <a:lnTo>
                      <a:pt x="2650242" y="2857760"/>
                    </a:lnTo>
                    <a:lnTo>
                      <a:pt x="2656967" y="2856560"/>
                    </a:lnTo>
                    <a:lnTo>
                      <a:pt x="2662640" y="2852877"/>
                    </a:lnTo>
                    <a:lnTo>
                      <a:pt x="2666437" y="2847090"/>
                    </a:lnTo>
                    <a:lnTo>
                      <a:pt x="2667170" y="2840832"/>
                    </a:lnTo>
                    <a:lnTo>
                      <a:pt x="2665115" y="2834496"/>
                    </a:lnTo>
                    <a:lnTo>
                      <a:pt x="2660546" y="2828473"/>
                    </a:lnTo>
                    <a:lnTo>
                      <a:pt x="2654788" y="2824153"/>
                    </a:lnTo>
                    <a:lnTo>
                      <a:pt x="2648423" y="2822032"/>
                    </a:lnTo>
                    <a:close/>
                  </a:path>
                  <a:path w="5485765" h="4844415">
                    <a:moveTo>
                      <a:pt x="2714131" y="2756324"/>
                    </a:moveTo>
                    <a:lnTo>
                      <a:pt x="2706994" y="2757605"/>
                    </a:lnTo>
                    <a:lnTo>
                      <a:pt x="2700554" y="2761862"/>
                    </a:lnTo>
                    <a:lnTo>
                      <a:pt x="2696666" y="2767932"/>
                    </a:lnTo>
                    <a:lnTo>
                      <a:pt x="2695370" y="2775072"/>
                    </a:lnTo>
                    <a:lnTo>
                      <a:pt x="2696666" y="2782231"/>
                    </a:lnTo>
                    <a:lnTo>
                      <a:pt x="2700554" y="2788360"/>
                    </a:lnTo>
                    <a:lnTo>
                      <a:pt x="2706994" y="2792616"/>
                    </a:lnTo>
                    <a:lnTo>
                      <a:pt x="2714131" y="2793898"/>
                    </a:lnTo>
                    <a:lnTo>
                      <a:pt x="2721130" y="2792410"/>
                    </a:lnTo>
                    <a:lnTo>
                      <a:pt x="2727157" y="2788360"/>
                    </a:lnTo>
                    <a:lnTo>
                      <a:pt x="2731458" y="2782069"/>
                    </a:lnTo>
                    <a:lnTo>
                      <a:pt x="2732891" y="2775111"/>
                    </a:lnTo>
                    <a:lnTo>
                      <a:pt x="2731458" y="2768152"/>
                    </a:lnTo>
                    <a:lnTo>
                      <a:pt x="2727157" y="2761862"/>
                    </a:lnTo>
                    <a:lnTo>
                      <a:pt x="2721130" y="2757812"/>
                    </a:lnTo>
                    <a:lnTo>
                      <a:pt x="2714131" y="2756324"/>
                    </a:lnTo>
                    <a:close/>
                  </a:path>
                  <a:path w="5485765" h="4844415">
                    <a:moveTo>
                      <a:pt x="2777718" y="2692724"/>
                    </a:moveTo>
                    <a:lnTo>
                      <a:pt x="2770612" y="2693985"/>
                    </a:lnTo>
                    <a:lnTo>
                      <a:pt x="2764233" y="2698183"/>
                    </a:lnTo>
                    <a:lnTo>
                      <a:pt x="2760286" y="2704313"/>
                    </a:lnTo>
                    <a:lnTo>
                      <a:pt x="2758970" y="2711484"/>
                    </a:lnTo>
                    <a:lnTo>
                      <a:pt x="2760286" y="2718655"/>
                    </a:lnTo>
                    <a:lnTo>
                      <a:pt x="2764233" y="2724786"/>
                    </a:lnTo>
                    <a:lnTo>
                      <a:pt x="2770612" y="2728998"/>
                    </a:lnTo>
                    <a:lnTo>
                      <a:pt x="2777718" y="2730284"/>
                    </a:lnTo>
                    <a:lnTo>
                      <a:pt x="2784706" y="2728821"/>
                    </a:lnTo>
                    <a:lnTo>
                      <a:pt x="2790731" y="2724786"/>
                    </a:lnTo>
                    <a:lnTo>
                      <a:pt x="2795032" y="2718493"/>
                    </a:lnTo>
                    <a:lnTo>
                      <a:pt x="2796465" y="2711524"/>
                    </a:lnTo>
                    <a:lnTo>
                      <a:pt x="2795032" y="2704534"/>
                    </a:lnTo>
                    <a:lnTo>
                      <a:pt x="2790731" y="2698183"/>
                    </a:lnTo>
                    <a:lnTo>
                      <a:pt x="2784706" y="2694192"/>
                    </a:lnTo>
                    <a:lnTo>
                      <a:pt x="2777718" y="2692724"/>
                    </a:lnTo>
                    <a:close/>
                  </a:path>
                  <a:path w="5485765" h="4844415">
                    <a:moveTo>
                      <a:pt x="2841279" y="2629163"/>
                    </a:moveTo>
                    <a:lnTo>
                      <a:pt x="2834407" y="2630190"/>
                    </a:lnTo>
                    <a:lnTo>
                      <a:pt x="2828645" y="2633771"/>
                    </a:lnTo>
                    <a:lnTo>
                      <a:pt x="2824937" y="2639661"/>
                    </a:lnTo>
                    <a:lnTo>
                      <a:pt x="2824351" y="2646090"/>
                    </a:lnTo>
                    <a:lnTo>
                      <a:pt x="2826436" y="2652461"/>
                    </a:lnTo>
                    <a:lnTo>
                      <a:pt x="2830740" y="2658174"/>
                    </a:lnTo>
                    <a:lnTo>
                      <a:pt x="2836806" y="2662804"/>
                    </a:lnTo>
                    <a:lnTo>
                      <a:pt x="2843138" y="2664890"/>
                    </a:lnTo>
                    <a:lnTo>
                      <a:pt x="2849371" y="2664169"/>
                    </a:lnTo>
                    <a:lnTo>
                      <a:pt x="2855143" y="2660374"/>
                    </a:lnTo>
                    <a:lnTo>
                      <a:pt x="2858886" y="2654654"/>
                    </a:lnTo>
                    <a:lnTo>
                      <a:pt x="2860105" y="2647923"/>
                    </a:lnTo>
                    <a:lnTo>
                      <a:pt x="2858634" y="2640976"/>
                    </a:lnTo>
                    <a:lnTo>
                      <a:pt x="2854305" y="2634609"/>
                    </a:lnTo>
                    <a:lnTo>
                      <a:pt x="2848249" y="2630648"/>
                    </a:lnTo>
                    <a:lnTo>
                      <a:pt x="2841279" y="2629163"/>
                    </a:lnTo>
                    <a:close/>
                  </a:path>
                  <a:path w="5485765" h="4844415">
                    <a:moveTo>
                      <a:pt x="2904892" y="2565588"/>
                    </a:moveTo>
                    <a:lnTo>
                      <a:pt x="2897996" y="2566616"/>
                    </a:lnTo>
                    <a:lnTo>
                      <a:pt x="2892219" y="2570197"/>
                    </a:lnTo>
                    <a:lnTo>
                      <a:pt x="2889056" y="2575556"/>
                    </a:lnTo>
                    <a:lnTo>
                      <a:pt x="2888436" y="2582045"/>
                    </a:lnTo>
                    <a:lnTo>
                      <a:pt x="2890231" y="2588710"/>
                    </a:lnTo>
                    <a:lnTo>
                      <a:pt x="2894314" y="2594600"/>
                    </a:lnTo>
                    <a:lnTo>
                      <a:pt x="2900572" y="2599038"/>
                    </a:lnTo>
                    <a:lnTo>
                      <a:pt x="2907223" y="2600806"/>
                    </a:lnTo>
                    <a:lnTo>
                      <a:pt x="2913520" y="2600020"/>
                    </a:lnTo>
                    <a:lnTo>
                      <a:pt x="2918717" y="2596799"/>
                    </a:lnTo>
                    <a:lnTo>
                      <a:pt x="2922460" y="2591080"/>
                    </a:lnTo>
                    <a:lnTo>
                      <a:pt x="2923679" y="2584349"/>
                    </a:lnTo>
                    <a:lnTo>
                      <a:pt x="2922208" y="2577402"/>
                    </a:lnTo>
                    <a:lnTo>
                      <a:pt x="2917880" y="2571035"/>
                    </a:lnTo>
                    <a:lnTo>
                      <a:pt x="2911867" y="2567074"/>
                    </a:lnTo>
                    <a:lnTo>
                      <a:pt x="2904892" y="2565588"/>
                    </a:lnTo>
                    <a:close/>
                  </a:path>
                  <a:path w="5485765" h="4844415">
                    <a:moveTo>
                      <a:pt x="2968414" y="2502040"/>
                    </a:moveTo>
                    <a:lnTo>
                      <a:pt x="2961512" y="2503088"/>
                    </a:lnTo>
                    <a:lnTo>
                      <a:pt x="2955689" y="2506727"/>
                    </a:lnTo>
                    <a:lnTo>
                      <a:pt x="2952571" y="2512028"/>
                    </a:lnTo>
                    <a:lnTo>
                      <a:pt x="2951958" y="2518497"/>
                    </a:lnTo>
                    <a:lnTo>
                      <a:pt x="2953760" y="2525182"/>
                    </a:lnTo>
                    <a:lnTo>
                      <a:pt x="2957888" y="2531131"/>
                    </a:lnTo>
                    <a:lnTo>
                      <a:pt x="2964102" y="2535508"/>
                    </a:lnTo>
                    <a:lnTo>
                      <a:pt x="2970758" y="2537244"/>
                    </a:lnTo>
                    <a:lnTo>
                      <a:pt x="2977079" y="2536448"/>
                    </a:lnTo>
                    <a:lnTo>
                      <a:pt x="2982292" y="2533225"/>
                    </a:lnTo>
                    <a:lnTo>
                      <a:pt x="2985975" y="2527552"/>
                    </a:lnTo>
                    <a:lnTo>
                      <a:pt x="2987175" y="2520827"/>
                    </a:lnTo>
                    <a:lnTo>
                      <a:pt x="2985723" y="2513887"/>
                    </a:lnTo>
                    <a:lnTo>
                      <a:pt x="2981454" y="2507565"/>
                    </a:lnTo>
                    <a:lnTo>
                      <a:pt x="2975395" y="2503546"/>
                    </a:lnTo>
                    <a:lnTo>
                      <a:pt x="2968414" y="2502040"/>
                    </a:lnTo>
                    <a:close/>
                  </a:path>
                  <a:path w="5485765" h="4844415">
                    <a:moveTo>
                      <a:pt x="3032394" y="2438060"/>
                    </a:moveTo>
                    <a:lnTo>
                      <a:pt x="3025925" y="2438674"/>
                    </a:lnTo>
                    <a:lnTo>
                      <a:pt x="3020625" y="2441792"/>
                    </a:lnTo>
                    <a:lnTo>
                      <a:pt x="3016720" y="2447879"/>
                    </a:lnTo>
                    <a:lnTo>
                      <a:pt x="3015702" y="2454753"/>
                    </a:lnTo>
                    <a:lnTo>
                      <a:pt x="3017355" y="2461587"/>
                    </a:lnTo>
                    <a:lnTo>
                      <a:pt x="3021463" y="2467556"/>
                    </a:lnTo>
                    <a:lnTo>
                      <a:pt x="3027696" y="2471914"/>
                    </a:lnTo>
                    <a:lnTo>
                      <a:pt x="3034489" y="2473513"/>
                    </a:lnTo>
                    <a:lnTo>
                      <a:pt x="3041184" y="2472343"/>
                    </a:lnTo>
                    <a:lnTo>
                      <a:pt x="3047123" y="2468394"/>
                    </a:lnTo>
                    <a:lnTo>
                      <a:pt x="3050389" y="2463138"/>
                    </a:lnTo>
                    <a:lnTo>
                      <a:pt x="3051181" y="2456821"/>
                    </a:lnTo>
                    <a:lnTo>
                      <a:pt x="3049420" y="2450190"/>
                    </a:lnTo>
                    <a:lnTo>
                      <a:pt x="3045028" y="2443991"/>
                    </a:lnTo>
                    <a:lnTo>
                      <a:pt x="3039079" y="2439862"/>
                    </a:lnTo>
                    <a:lnTo>
                      <a:pt x="3032394" y="2438060"/>
                    </a:lnTo>
                    <a:close/>
                  </a:path>
                  <a:path w="5485765" h="4844415">
                    <a:moveTo>
                      <a:pt x="3099006" y="2371449"/>
                    </a:moveTo>
                    <a:lnTo>
                      <a:pt x="3092537" y="2372063"/>
                    </a:lnTo>
                    <a:lnTo>
                      <a:pt x="3087236" y="2375180"/>
                    </a:lnTo>
                    <a:lnTo>
                      <a:pt x="3083597" y="2381003"/>
                    </a:lnTo>
                    <a:lnTo>
                      <a:pt x="3082549" y="2387905"/>
                    </a:lnTo>
                    <a:lnTo>
                      <a:pt x="3084055" y="2394887"/>
                    </a:lnTo>
                    <a:lnTo>
                      <a:pt x="3088074" y="2400945"/>
                    </a:lnTo>
                    <a:lnTo>
                      <a:pt x="3094396" y="2405215"/>
                    </a:lnTo>
                    <a:lnTo>
                      <a:pt x="3101336" y="2406666"/>
                    </a:lnTo>
                    <a:lnTo>
                      <a:pt x="3108060" y="2405467"/>
                    </a:lnTo>
                    <a:lnTo>
                      <a:pt x="3113734" y="2401783"/>
                    </a:lnTo>
                    <a:lnTo>
                      <a:pt x="3117001" y="2396526"/>
                    </a:lnTo>
                    <a:lnTo>
                      <a:pt x="3117793" y="2390210"/>
                    </a:lnTo>
                    <a:lnTo>
                      <a:pt x="3116032" y="2383579"/>
                    </a:lnTo>
                    <a:lnTo>
                      <a:pt x="3111639" y="2377380"/>
                    </a:lnTo>
                    <a:lnTo>
                      <a:pt x="3105691" y="2373251"/>
                    </a:lnTo>
                    <a:lnTo>
                      <a:pt x="3099006" y="2371449"/>
                    </a:lnTo>
                    <a:close/>
                  </a:path>
                  <a:path w="5485765" h="4844415">
                    <a:moveTo>
                      <a:pt x="3803571" y="1793482"/>
                    </a:moveTo>
                    <a:lnTo>
                      <a:pt x="3796590" y="1794968"/>
                    </a:lnTo>
                    <a:lnTo>
                      <a:pt x="3790532" y="1798928"/>
                    </a:lnTo>
                    <a:lnTo>
                      <a:pt x="3786262" y="1805296"/>
                    </a:lnTo>
                    <a:lnTo>
                      <a:pt x="3784811" y="1812242"/>
                    </a:lnTo>
                    <a:lnTo>
                      <a:pt x="3786010" y="1818973"/>
                    </a:lnTo>
                    <a:lnTo>
                      <a:pt x="3789694" y="1824693"/>
                    </a:lnTo>
                    <a:lnTo>
                      <a:pt x="3795481" y="1828488"/>
                    </a:lnTo>
                    <a:lnTo>
                      <a:pt x="3801739" y="1829209"/>
                    </a:lnTo>
                    <a:lnTo>
                      <a:pt x="3808075" y="1827123"/>
                    </a:lnTo>
                    <a:lnTo>
                      <a:pt x="3814097" y="1822493"/>
                    </a:lnTo>
                    <a:lnTo>
                      <a:pt x="3818403" y="1816780"/>
                    </a:lnTo>
                    <a:lnTo>
                      <a:pt x="3820499" y="1810410"/>
                    </a:lnTo>
                    <a:lnTo>
                      <a:pt x="3819944" y="1803980"/>
                    </a:lnTo>
                    <a:lnTo>
                      <a:pt x="3816297" y="1798090"/>
                    </a:lnTo>
                    <a:lnTo>
                      <a:pt x="3810474" y="1794509"/>
                    </a:lnTo>
                    <a:lnTo>
                      <a:pt x="3803571" y="1793482"/>
                    </a:lnTo>
                    <a:close/>
                  </a:path>
                  <a:path w="5485765" h="4844415">
                    <a:moveTo>
                      <a:pt x="3867146" y="1729868"/>
                    </a:moveTo>
                    <a:lnTo>
                      <a:pt x="3860164" y="1731349"/>
                    </a:lnTo>
                    <a:lnTo>
                      <a:pt x="3854106" y="1735354"/>
                    </a:lnTo>
                    <a:lnTo>
                      <a:pt x="3849836" y="1741721"/>
                    </a:lnTo>
                    <a:lnTo>
                      <a:pt x="3848385" y="1748668"/>
                    </a:lnTo>
                    <a:lnTo>
                      <a:pt x="3849584" y="1755399"/>
                    </a:lnTo>
                    <a:lnTo>
                      <a:pt x="3853268" y="1761119"/>
                    </a:lnTo>
                    <a:lnTo>
                      <a:pt x="3859055" y="1764869"/>
                    </a:lnTo>
                    <a:lnTo>
                      <a:pt x="3865313" y="1765596"/>
                    </a:lnTo>
                    <a:lnTo>
                      <a:pt x="3871649" y="1763534"/>
                    </a:lnTo>
                    <a:lnTo>
                      <a:pt x="3877671" y="1758919"/>
                    </a:lnTo>
                    <a:lnTo>
                      <a:pt x="3881992" y="1753206"/>
                    </a:lnTo>
                    <a:lnTo>
                      <a:pt x="3884113" y="1746835"/>
                    </a:lnTo>
                    <a:lnTo>
                      <a:pt x="3883563" y="1740406"/>
                    </a:lnTo>
                    <a:lnTo>
                      <a:pt x="3879871" y="1734516"/>
                    </a:lnTo>
                    <a:lnTo>
                      <a:pt x="3874048" y="1730921"/>
                    </a:lnTo>
                    <a:lnTo>
                      <a:pt x="3867146" y="1729868"/>
                    </a:lnTo>
                    <a:close/>
                  </a:path>
                  <a:path w="5485765" h="4844415">
                    <a:moveTo>
                      <a:pt x="3930720" y="1666294"/>
                    </a:moveTo>
                    <a:lnTo>
                      <a:pt x="3923738" y="1667775"/>
                    </a:lnTo>
                    <a:lnTo>
                      <a:pt x="3917680" y="1671780"/>
                    </a:lnTo>
                    <a:lnTo>
                      <a:pt x="3913411" y="1678103"/>
                    </a:lnTo>
                    <a:lnTo>
                      <a:pt x="3911959" y="1685055"/>
                    </a:lnTo>
                    <a:lnTo>
                      <a:pt x="3913159" y="1691810"/>
                    </a:lnTo>
                    <a:lnTo>
                      <a:pt x="3916842" y="1697544"/>
                    </a:lnTo>
                    <a:lnTo>
                      <a:pt x="3922629" y="1701295"/>
                    </a:lnTo>
                    <a:lnTo>
                      <a:pt x="3928887" y="1702022"/>
                    </a:lnTo>
                    <a:lnTo>
                      <a:pt x="3935223" y="1699960"/>
                    </a:lnTo>
                    <a:lnTo>
                      <a:pt x="3941246" y="1695345"/>
                    </a:lnTo>
                    <a:lnTo>
                      <a:pt x="3945566" y="1689588"/>
                    </a:lnTo>
                    <a:lnTo>
                      <a:pt x="3947687" y="1683222"/>
                    </a:lnTo>
                    <a:lnTo>
                      <a:pt x="3947137" y="1676817"/>
                    </a:lnTo>
                    <a:lnTo>
                      <a:pt x="3943445" y="1670942"/>
                    </a:lnTo>
                    <a:lnTo>
                      <a:pt x="3937622" y="1667346"/>
                    </a:lnTo>
                    <a:lnTo>
                      <a:pt x="3930720" y="1666294"/>
                    </a:lnTo>
                    <a:close/>
                  </a:path>
                  <a:path w="5485765" h="4844415">
                    <a:moveTo>
                      <a:pt x="3994791" y="1602183"/>
                    </a:moveTo>
                    <a:lnTo>
                      <a:pt x="3988108" y="1603391"/>
                    </a:lnTo>
                    <a:lnTo>
                      <a:pt x="3982092" y="1607368"/>
                    </a:lnTo>
                    <a:lnTo>
                      <a:pt x="3978373" y="1613171"/>
                    </a:lnTo>
                    <a:lnTo>
                      <a:pt x="3977628" y="1619386"/>
                    </a:lnTo>
                    <a:lnTo>
                      <a:pt x="3979456" y="1625483"/>
                    </a:lnTo>
                    <a:lnTo>
                      <a:pt x="3983454" y="1630933"/>
                    </a:lnTo>
                    <a:lnTo>
                      <a:pt x="3988970" y="1634998"/>
                    </a:lnTo>
                    <a:lnTo>
                      <a:pt x="3994595" y="1636353"/>
                    </a:lnTo>
                    <a:lnTo>
                      <a:pt x="4000200" y="1634998"/>
                    </a:lnTo>
                    <a:lnTo>
                      <a:pt x="4005658" y="1630933"/>
                    </a:lnTo>
                    <a:lnTo>
                      <a:pt x="4009935" y="1625218"/>
                    </a:lnTo>
                    <a:lnTo>
                      <a:pt x="4011758" y="1619150"/>
                    </a:lnTo>
                    <a:lnTo>
                      <a:pt x="4010871" y="1613082"/>
                    </a:lnTo>
                    <a:lnTo>
                      <a:pt x="4007019" y="1607368"/>
                    </a:lnTo>
                    <a:lnTo>
                      <a:pt x="4001357" y="1603568"/>
                    </a:lnTo>
                    <a:lnTo>
                      <a:pt x="3994791" y="1602183"/>
                    </a:lnTo>
                    <a:close/>
                  </a:path>
                  <a:path w="5485765" h="4844415">
                    <a:moveTo>
                      <a:pt x="4058418" y="1538609"/>
                    </a:moveTo>
                    <a:lnTo>
                      <a:pt x="4051741" y="1539817"/>
                    </a:lnTo>
                    <a:lnTo>
                      <a:pt x="4045771" y="1543793"/>
                    </a:lnTo>
                    <a:lnTo>
                      <a:pt x="4042845" y="1548757"/>
                    </a:lnTo>
                    <a:lnTo>
                      <a:pt x="4042001" y="1555066"/>
                    </a:lnTo>
                    <a:lnTo>
                      <a:pt x="4043365" y="1561644"/>
                    </a:lnTo>
                    <a:lnTo>
                      <a:pt x="4047028" y="1567359"/>
                    </a:lnTo>
                    <a:lnTo>
                      <a:pt x="4052826" y="1571144"/>
                    </a:lnTo>
                    <a:lnTo>
                      <a:pt x="4058928" y="1572033"/>
                    </a:lnTo>
                    <a:lnTo>
                      <a:pt x="4064658" y="1570584"/>
                    </a:lnTo>
                    <a:lnTo>
                      <a:pt x="4069337" y="1567359"/>
                    </a:lnTo>
                    <a:lnTo>
                      <a:pt x="4073558" y="1561629"/>
                    </a:lnTo>
                    <a:lnTo>
                      <a:pt x="4075346" y="1555576"/>
                    </a:lnTo>
                    <a:lnTo>
                      <a:pt x="4074447" y="1549508"/>
                    </a:lnTo>
                    <a:lnTo>
                      <a:pt x="4070593" y="1543793"/>
                    </a:lnTo>
                    <a:lnTo>
                      <a:pt x="4064977" y="1539993"/>
                    </a:lnTo>
                    <a:lnTo>
                      <a:pt x="4058418" y="1538609"/>
                    </a:lnTo>
                    <a:close/>
                  </a:path>
                  <a:path w="5485765" h="4844415">
                    <a:moveTo>
                      <a:pt x="4121992" y="1475035"/>
                    </a:moveTo>
                    <a:lnTo>
                      <a:pt x="4115315" y="1476243"/>
                    </a:lnTo>
                    <a:lnTo>
                      <a:pt x="4109345" y="1480219"/>
                    </a:lnTo>
                    <a:lnTo>
                      <a:pt x="4106419" y="1485183"/>
                    </a:lnTo>
                    <a:lnTo>
                      <a:pt x="4105575" y="1491491"/>
                    </a:lnTo>
                    <a:lnTo>
                      <a:pt x="4106930" y="1498055"/>
                    </a:lnTo>
                    <a:lnTo>
                      <a:pt x="4110602" y="1503785"/>
                    </a:lnTo>
                    <a:lnTo>
                      <a:pt x="4116400" y="1507526"/>
                    </a:lnTo>
                    <a:lnTo>
                      <a:pt x="4122503" y="1508419"/>
                    </a:lnTo>
                    <a:lnTo>
                      <a:pt x="4128232" y="1506995"/>
                    </a:lnTo>
                    <a:lnTo>
                      <a:pt x="4132911" y="1503785"/>
                    </a:lnTo>
                    <a:lnTo>
                      <a:pt x="4137172" y="1498055"/>
                    </a:lnTo>
                    <a:lnTo>
                      <a:pt x="4138959" y="1491963"/>
                    </a:lnTo>
                    <a:lnTo>
                      <a:pt x="4138036" y="1485890"/>
                    </a:lnTo>
                    <a:lnTo>
                      <a:pt x="4134168" y="1480219"/>
                    </a:lnTo>
                    <a:lnTo>
                      <a:pt x="4128551" y="1476419"/>
                    </a:lnTo>
                    <a:lnTo>
                      <a:pt x="4121992" y="1475035"/>
                    </a:lnTo>
                    <a:close/>
                  </a:path>
                  <a:path w="5485765" h="4844415">
                    <a:moveTo>
                      <a:pt x="4185854" y="1411212"/>
                    </a:moveTo>
                    <a:lnTo>
                      <a:pt x="4179773" y="1411829"/>
                    </a:lnTo>
                    <a:lnTo>
                      <a:pt x="4174909" y="1414655"/>
                    </a:lnTo>
                    <a:lnTo>
                      <a:pt x="4170833" y="1420769"/>
                    </a:lnTo>
                    <a:lnTo>
                      <a:pt x="4169398" y="1427668"/>
                    </a:lnTo>
                    <a:lnTo>
                      <a:pt x="4170535" y="1434450"/>
                    </a:lnTo>
                    <a:lnTo>
                      <a:pt x="4174176" y="1440210"/>
                    </a:lnTo>
                    <a:lnTo>
                      <a:pt x="4180005" y="1443920"/>
                    </a:lnTo>
                    <a:lnTo>
                      <a:pt x="4186326" y="1444596"/>
                    </a:lnTo>
                    <a:lnTo>
                      <a:pt x="4192646" y="1442582"/>
                    </a:lnTo>
                    <a:lnTo>
                      <a:pt x="4198475" y="1438220"/>
                    </a:lnTo>
                    <a:lnTo>
                      <a:pt x="4201586" y="1433642"/>
                    </a:lnTo>
                    <a:lnTo>
                      <a:pt x="4202782" y="1428140"/>
                    </a:lnTo>
                    <a:lnTo>
                      <a:pt x="4201641" y="1422284"/>
                    </a:lnTo>
                    <a:lnTo>
                      <a:pt x="4197742" y="1416645"/>
                    </a:lnTo>
                    <a:lnTo>
                      <a:pt x="4192171" y="1412814"/>
                    </a:lnTo>
                    <a:lnTo>
                      <a:pt x="4185854" y="1411212"/>
                    </a:lnTo>
                    <a:close/>
                  </a:path>
                  <a:path w="5485765" h="4844415">
                    <a:moveTo>
                      <a:pt x="4252099" y="1344915"/>
                    </a:moveTo>
                    <a:lnTo>
                      <a:pt x="4245766" y="1345748"/>
                    </a:lnTo>
                    <a:lnTo>
                      <a:pt x="4240788" y="1348672"/>
                    </a:lnTo>
                    <a:lnTo>
                      <a:pt x="4236870" y="1354688"/>
                    </a:lnTo>
                    <a:lnTo>
                      <a:pt x="4235682" y="1361371"/>
                    </a:lnTo>
                    <a:lnTo>
                      <a:pt x="4237047" y="1367937"/>
                    </a:lnTo>
                    <a:lnTo>
                      <a:pt x="4240788" y="1373599"/>
                    </a:lnTo>
                    <a:lnTo>
                      <a:pt x="4246517" y="1377407"/>
                    </a:lnTo>
                    <a:lnTo>
                      <a:pt x="4252610" y="1378299"/>
                    </a:lnTo>
                    <a:lnTo>
                      <a:pt x="4258683" y="1376500"/>
                    </a:lnTo>
                    <a:lnTo>
                      <a:pt x="4264353" y="1372237"/>
                    </a:lnTo>
                    <a:lnTo>
                      <a:pt x="4267579" y="1367560"/>
                    </a:lnTo>
                    <a:lnTo>
                      <a:pt x="4269027" y="1361842"/>
                    </a:lnTo>
                    <a:lnTo>
                      <a:pt x="4268138" y="1355771"/>
                    </a:lnTo>
                    <a:lnTo>
                      <a:pt x="4264353" y="1350034"/>
                    </a:lnTo>
                    <a:lnTo>
                      <a:pt x="4258668" y="1346301"/>
                    </a:lnTo>
                    <a:lnTo>
                      <a:pt x="4252099" y="1344915"/>
                    </a:lnTo>
                    <a:close/>
                  </a:path>
                  <a:path w="5485765" h="4844415">
                    <a:moveTo>
                      <a:pt x="4316197" y="1280817"/>
                    </a:moveTo>
                    <a:lnTo>
                      <a:pt x="4309916" y="1281597"/>
                    </a:lnTo>
                    <a:lnTo>
                      <a:pt x="4304362" y="1285098"/>
                    </a:lnTo>
                    <a:lnTo>
                      <a:pt x="4300444" y="1291112"/>
                    </a:lnTo>
                    <a:lnTo>
                      <a:pt x="4299256" y="1297784"/>
                    </a:lnTo>
                    <a:lnTo>
                      <a:pt x="4300621" y="1304318"/>
                    </a:lnTo>
                    <a:lnTo>
                      <a:pt x="4304362" y="1309920"/>
                    </a:lnTo>
                    <a:lnTo>
                      <a:pt x="4310093" y="1313789"/>
                    </a:lnTo>
                    <a:lnTo>
                      <a:pt x="4316197" y="1314712"/>
                    </a:lnTo>
                    <a:lnTo>
                      <a:pt x="4322301" y="1312925"/>
                    </a:lnTo>
                    <a:lnTo>
                      <a:pt x="4328032" y="1308663"/>
                    </a:lnTo>
                    <a:lnTo>
                      <a:pt x="4331773" y="1303410"/>
                    </a:lnTo>
                    <a:lnTo>
                      <a:pt x="4333138" y="1297745"/>
                    </a:lnTo>
                    <a:lnTo>
                      <a:pt x="4331950" y="1291961"/>
                    </a:lnTo>
                    <a:lnTo>
                      <a:pt x="4328032" y="1286355"/>
                    </a:lnTo>
                    <a:lnTo>
                      <a:pt x="4322478" y="1282491"/>
                    </a:lnTo>
                    <a:lnTo>
                      <a:pt x="4316197" y="1280817"/>
                    </a:lnTo>
                    <a:close/>
                  </a:path>
                  <a:path w="5485765" h="4844415">
                    <a:moveTo>
                      <a:pt x="4379156" y="1217897"/>
                    </a:moveTo>
                    <a:lnTo>
                      <a:pt x="4372209" y="1219349"/>
                    </a:lnTo>
                    <a:lnTo>
                      <a:pt x="4365841" y="1223618"/>
                    </a:lnTo>
                    <a:lnTo>
                      <a:pt x="4361572" y="1229986"/>
                    </a:lnTo>
                    <a:lnTo>
                      <a:pt x="4360120" y="1236933"/>
                    </a:lnTo>
                    <a:lnTo>
                      <a:pt x="4361320" y="1243664"/>
                    </a:lnTo>
                    <a:lnTo>
                      <a:pt x="4365004" y="1249383"/>
                    </a:lnTo>
                    <a:lnTo>
                      <a:pt x="4370216" y="1252604"/>
                    </a:lnTo>
                    <a:lnTo>
                      <a:pt x="4376537" y="1253389"/>
                    </a:lnTo>
                    <a:lnTo>
                      <a:pt x="4383193" y="1251622"/>
                    </a:lnTo>
                    <a:lnTo>
                      <a:pt x="4389407" y="1247184"/>
                    </a:lnTo>
                    <a:lnTo>
                      <a:pt x="4393845" y="1240985"/>
                    </a:lnTo>
                    <a:lnTo>
                      <a:pt x="4395612" y="1234354"/>
                    </a:lnTo>
                    <a:lnTo>
                      <a:pt x="4394827" y="1228037"/>
                    </a:lnTo>
                    <a:lnTo>
                      <a:pt x="4391606" y="1222781"/>
                    </a:lnTo>
                    <a:lnTo>
                      <a:pt x="4385887" y="1219097"/>
                    </a:lnTo>
                    <a:lnTo>
                      <a:pt x="4379156" y="1217897"/>
                    </a:lnTo>
                    <a:close/>
                  </a:path>
                  <a:path w="5485765" h="4844415">
                    <a:moveTo>
                      <a:pt x="4442730" y="1154323"/>
                    </a:moveTo>
                    <a:lnTo>
                      <a:pt x="4435783" y="1155775"/>
                    </a:lnTo>
                    <a:lnTo>
                      <a:pt x="4429416" y="1160044"/>
                    </a:lnTo>
                    <a:lnTo>
                      <a:pt x="4425146" y="1166412"/>
                    </a:lnTo>
                    <a:lnTo>
                      <a:pt x="4423694" y="1173359"/>
                    </a:lnTo>
                    <a:lnTo>
                      <a:pt x="4424894" y="1180090"/>
                    </a:lnTo>
                    <a:lnTo>
                      <a:pt x="4428578" y="1185809"/>
                    </a:lnTo>
                    <a:lnTo>
                      <a:pt x="4433790" y="1189030"/>
                    </a:lnTo>
                    <a:lnTo>
                      <a:pt x="4440112" y="1189815"/>
                    </a:lnTo>
                    <a:lnTo>
                      <a:pt x="4446767" y="1188048"/>
                    </a:lnTo>
                    <a:lnTo>
                      <a:pt x="4452981" y="1183610"/>
                    </a:lnTo>
                    <a:lnTo>
                      <a:pt x="4457419" y="1177396"/>
                    </a:lnTo>
                    <a:lnTo>
                      <a:pt x="4459187" y="1170740"/>
                    </a:lnTo>
                    <a:lnTo>
                      <a:pt x="4458401" y="1164419"/>
                    </a:lnTo>
                    <a:lnTo>
                      <a:pt x="4455180" y="1159206"/>
                    </a:lnTo>
                    <a:lnTo>
                      <a:pt x="4449461" y="1155523"/>
                    </a:lnTo>
                    <a:lnTo>
                      <a:pt x="4442730" y="1154323"/>
                    </a:lnTo>
                    <a:close/>
                  </a:path>
                  <a:path w="5485765" h="4844415">
                    <a:moveTo>
                      <a:pt x="4506304" y="1090749"/>
                    </a:moveTo>
                    <a:lnTo>
                      <a:pt x="4499357" y="1092200"/>
                    </a:lnTo>
                    <a:lnTo>
                      <a:pt x="4492990" y="1096470"/>
                    </a:lnTo>
                    <a:lnTo>
                      <a:pt x="4489029" y="1102528"/>
                    </a:lnTo>
                    <a:lnTo>
                      <a:pt x="4487544" y="1109510"/>
                    </a:lnTo>
                    <a:lnTo>
                      <a:pt x="4488571" y="1116412"/>
                    </a:lnTo>
                    <a:lnTo>
                      <a:pt x="4492152" y="1122235"/>
                    </a:lnTo>
                    <a:lnTo>
                      <a:pt x="4497511" y="1125352"/>
                    </a:lnTo>
                    <a:lnTo>
                      <a:pt x="4504000" y="1125966"/>
                    </a:lnTo>
                    <a:lnTo>
                      <a:pt x="4510665" y="1124164"/>
                    </a:lnTo>
                    <a:lnTo>
                      <a:pt x="4516555" y="1120035"/>
                    </a:lnTo>
                    <a:lnTo>
                      <a:pt x="4520993" y="1113822"/>
                    </a:lnTo>
                    <a:lnTo>
                      <a:pt x="4522761" y="1107166"/>
                    </a:lnTo>
                    <a:lnTo>
                      <a:pt x="4521975" y="1100844"/>
                    </a:lnTo>
                    <a:lnTo>
                      <a:pt x="4518755" y="1095632"/>
                    </a:lnTo>
                    <a:lnTo>
                      <a:pt x="4513035" y="1091948"/>
                    </a:lnTo>
                    <a:lnTo>
                      <a:pt x="4506304" y="1090749"/>
                    </a:lnTo>
                    <a:close/>
                  </a:path>
                  <a:path w="5485765" h="4844415">
                    <a:moveTo>
                      <a:pt x="4573138" y="1023876"/>
                    </a:moveTo>
                    <a:lnTo>
                      <a:pt x="4566455" y="1025059"/>
                    </a:lnTo>
                    <a:lnTo>
                      <a:pt x="4560439" y="1029021"/>
                    </a:lnTo>
                    <a:lnTo>
                      <a:pt x="4556984" y="1034573"/>
                    </a:lnTo>
                    <a:lnTo>
                      <a:pt x="4556210" y="1040843"/>
                    </a:lnTo>
                    <a:lnTo>
                      <a:pt x="4557891" y="1047092"/>
                    </a:lnTo>
                    <a:lnTo>
                      <a:pt x="4561801" y="1052586"/>
                    </a:lnTo>
                    <a:lnTo>
                      <a:pt x="4566831" y="1055988"/>
                    </a:lnTo>
                    <a:lnTo>
                      <a:pt x="4572667" y="1057260"/>
                    </a:lnTo>
                    <a:lnTo>
                      <a:pt x="4578620" y="1056195"/>
                    </a:lnTo>
                    <a:lnTo>
                      <a:pt x="4584004" y="1052586"/>
                    </a:lnTo>
                    <a:lnTo>
                      <a:pt x="4588091" y="1046680"/>
                    </a:lnTo>
                    <a:lnTo>
                      <a:pt x="4589595" y="1040293"/>
                    </a:lnTo>
                    <a:lnTo>
                      <a:pt x="4588644" y="1034161"/>
                    </a:lnTo>
                    <a:lnTo>
                      <a:pt x="4585366" y="1029021"/>
                    </a:lnTo>
                    <a:lnTo>
                      <a:pt x="4579704" y="1025265"/>
                    </a:lnTo>
                    <a:lnTo>
                      <a:pt x="4573138" y="1023876"/>
                    </a:lnTo>
                    <a:close/>
                  </a:path>
                  <a:path w="5485765" h="4844415">
                    <a:moveTo>
                      <a:pt x="4636398" y="960616"/>
                    </a:moveTo>
                    <a:lnTo>
                      <a:pt x="4629499" y="962015"/>
                    </a:lnTo>
                    <a:lnTo>
                      <a:pt x="4623385" y="966075"/>
                    </a:lnTo>
                    <a:lnTo>
                      <a:pt x="4620559" y="970955"/>
                    </a:lnTo>
                    <a:lnTo>
                      <a:pt x="4619942" y="977072"/>
                    </a:lnTo>
                    <a:lnTo>
                      <a:pt x="4621544" y="983425"/>
                    </a:lnTo>
                    <a:lnTo>
                      <a:pt x="4625375" y="989012"/>
                    </a:lnTo>
                    <a:lnTo>
                      <a:pt x="4631240" y="994877"/>
                    </a:lnTo>
                    <a:lnTo>
                      <a:pt x="4641713" y="994877"/>
                    </a:lnTo>
                    <a:lnTo>
                      <a:pt x="4646950" y="989640"/>
                    </a:lnTo>
                    <a:lnTo>
                      <a:pt x="4651135" y="983680"/>
                    </a:lnTo>
                    <a:lnTo>
                      <a:pt x="4652855" y="977072"/>
                    </a:lnTo>
                    <a:lnTo>
                      <a:pt x="4652120" y="970700"/>
                    </a:lnTo>
                    <a:lnTo>
                      <a:pt x="4648940" y="965447"/>
                    </a:lnTo>
                    <a:lnTo>
                      <a:pt x="4643180" y="961789"/>
                    </a:lnTo>
                    <a:lnTo>
                      <a:pt x="4636398" y="960616"/>
                    </a:lnTo>
                    <a:close/>
                  </a:path>
                  <a:path w="5485765" h="4844415">
                    <a:moveTo>
                      <a:pt x="4700260" y="896753"/>
                    </a:moveTo>
                    <a:lnTo>
                      <a:pt x="4693927" y="897586"/>
                    </a:lnTo>
                    <a:lnTo>
                      <a:pt x="4688949" y="900511"/>
                    </a:lnTo>
                    <a:lnTo>
                      <a:pt x="4684987" y="906527"/>
                    </a:lnTo>
                    <a:lnTo>
                      <a:pt x="4683804" y="913210"/>
                    </a:lnTo>
                    <a:lnTo>
                      <a:pt x="4685193" y="919776"/>
                    </a:lnTo>
                    <a:lnTo>
                      <a:pt x="4688949" y="925438"/>
                    </a:lnTo>
                    <a:lnTo>
                      <a:pt x="4694089" y="928716"/>
                    </a:lnTo>
                    <a:lnTo>
                      <a:pt x="4700221" y="929666"/>
                    </a:lnTo>
                    <a:lnTo>
                      <a:pt x="4706608" y="928163"/>
                    </a:lnTo>
                    <a:lnTo>
                      <a:pt x="4712514" y="924076"/>
                    </a:lnTo>
                    <a:lnTo>
                      <a:pt x="4717751" y="918839"/>
                    </a:lnTo>
                    <a:lnTo>
                      <a:pt x="4718380" y="907738"/>
                    </a:lnTo>
                    <a:lnTo>
                      <a:pt x="4712514" y="901872"/>
                    </a:lnTo>
                    <a:lnTo>
                      <a:pt x="4706829" y="898140"/>
                    </a:lnTo>
                    <a:lnTo>
                      <a:pt x="4700260" y="896753"/>
                    </a:lnTo>
                    <a:close/>
                  </a:path>
                  <a:path w="5485765" h="4844415">
                    <a:moveTo>
                      <a:pt x="4763835" y="833179"/>
                    </a:moveTo>
                    <a:lnTo>
                      <a:pt x="4757501" y="834012"/>
                    </a:lnTo>
                    <a:lnTo>
                      <a:pt x="4752523" y="836937"/>
                    </a:lnTo>
                    <a:lnTo>
                      <a:pt x="4748561" y="842952"/>
                    </a:lnTo>
                    <a:lnTo>
                      <a:pt x="4747378" y="849636"/>
                    </a:lnTo>
                    <a:lnTo>
                      <a:pt x="4748767" y="856201"/>
                    </a:lnTo>
                    <a:lnTo>
                      <a:pt x="4752523" y="861864"/>
                    </a:lnTo>
                    <a:lnTo>
                      <a:pt x="4757663" y="865141"/>
                    </a:lnTo>
                    <a:lnTo>
                      <a:pt x="4763795" y="866092"/>
                    </a:lnTo>
                    <a:lnTo>
                      <a:pt x="4770182" y="864588"/>
                    </a:lnTo>
                    <a:lnTo>
                      <a:pt x="4776089" y="860502"/>
                    </a:lnTo>
                    <a:lnTo>
                      <a:pt x="4781325" y="855265"/>
                    </a:lnTo>
                    <a:lnTo>
                      <a:pt x="4781954" y="844163"/>
                    </a:lnTo>
                    <a:lnTo>
                      <a:pt x="4776089" y="838298"/>
                    </a:lnTo>
                    <a:lnTo>
                      <a:pt x="4770403" y="834565"/>
                    </a:lnTo>
                    <a:lnTo>
                      <a:pt x="4763835" y="833179"/>
                    </a:lnTo>
                    <a:close/>
                  </a:path>
                  <a:path w="5485765" h="4844415">
                    <a:moveTo>
                      <a:pt x="4828155" y="768859"/>
                    </a:moveTo>
                    <a:lnTo>
                      <a:pt x="4821915" y="769599"/>
                    </a:lnTo>
                    <a:lnTo>
                      <a:pt x="4816097" y="773362"/>
                    </a:lnTo>
                    <a:lnTo>
                      <a:pt x="4812135" y="779378"/>
                    </a:lnTo>
                    <a:lnTo>
                      <a:pt x="4810952" y="786062"/>
                    </a:lnTo>
                    <a:lnTo>
                      <a:pt x="4812342" y="792627"/>
                    </a:lnTo>
                    <a:lnTo>
                      <a:pt x="4816097" y="798289"/>
                    </a:lnTo>
                    <a:lnTo>
                      <a:pt x="4821252" y="801567"/>
                    </a:lnTo>
                    <a:lnTo>
                      <a:pt x="4827409" y="802518"/>
                    </a:lnTo>
                    <a:lnTo>
                      <a:pt x="4833801" y="801014"/>
                    </a:lnTo>
                    <a:lnTo>
                      <a:pt x="4839663" y="796928"/>
                    </a:lnTo>
                    <a:lnTo>
                      <a:pt x="4843551" y="791235"/>
                    </a:lnTo>
                    <a:lnTo>
                      <a:pt x="4844611" y="785315"/>
                    </a:lnTo>
                    <a:lnTo>
                      <a:pt x="4843198" y="779652"/>
                    </a:lnTo>
                    <a:lnTo>
                      <a:pt x="4839663" y="774724"/>
                    </a:lnTo>
                    <a:lnTo>
                      <a:pt x="4834257" y="770711"/>
                    </a:lnTo>
                    <a:lnTo>
                      <a:pt x="4828155" y="768859"/>
                    </a:lnTo>
                    <a:close/>
                  </a:path>
                  <a:path w="5485765" h="4844415">
                    <a:moveTo>
                      <a:pt x="4893876" y="703151"/>
                    </a:moveTo>
                    <a:lnTo>
                      <a:pt x="4886936" y="704622"/>
                    </a:lnTo>
                    <a:lnTo>
                      <a:pt x="4880614" y="708950"/>
                    </a:lnTo>
                    <a:lnTo>
                      <a:pt x="4876595" y="714963"/>
                    </a:lnTo>
                    <a:lnTo>
                      <a:pt x="4875089" y="721938"/>
                    </a:lnTo>
                    <a:lnTo>
                      <a:pt x="4876137" y="728834"/>
                    </a:lnTo>
                    <a:lnTo>
                      <a:pt x="4879776" y="734611"/>
                    </a:lnTo>
                    <a:lnTo>
                      <a:pt x="4885077" y="737730"/>
                    </a:lnTo>
                    <a:lnTo>
                      <a:pt x="4891546" y="738355"/>
                    </a:lnTo>
                    <a:lnTo>
                      <a:pt x="4898231" y="736584"/>
                    </a:lnTo>
                    <a:lnTo>
                      <a:pt x="4904179" y="732516"/>
                    </a:lnTo>
                    <a:lnTo>
                      <a:pt x="4908557" y="726258"/>
                    </a:lnTo>
                    <a:lnTo>
                      <a:pt x="4910293" y="719607"/>
                    </a:lnTo>
                    <a:lnTo>
                      <a:pt x="4909496" y="713310"/>
                    </a:lnTo>
                    <a:lnTo>
                      <a:pt x="4906274" y="708113"/>
                    </a:lnTo>
                    <a:lnTo>
                      <a:pt x="4900600" y="704370"/>
                    </a:lnTo>
                    <a:lnTo>
                      <a:pt x="4893876" y="703151"/>
                    </a:lnTo>
                    <a:close/>
                  </a:path>
                  <a:path w="5485765" h="4844415">
                    <a:moveTo>
                      <a:pt x="4957450" y="639577"/>
                    </a:moveTo>
                    <a:lnTo>
                      <a:pt x="4950510" y="641048"/>
                    </a:lnTo>
                    <a:lnTo>
                      <a:pt x="4944188" y="645376"/>
                    </a:lnTo>
                    <a:lnTo>
                      <a:pt x="4940169" y="651389"/>
                    </a:lnTo>
                    <a:lnTo>
                      <a:pt x="4938663" y="658363"/>
                    </a:lnTo>
                    <a:lnTo>
                      <a:pt x="4939711" y="665260"/>
                    </a:lnTo>
                    <a:lnTo>
                      <a:pt x="4943350" y="671036"/>
                    </a:lnTo>
                    <a:lnTo>
                      <a:pt x="4948651" y="674156"/>
                    </a:lnTo>
                    <a:lnTo>
                      <a:pt x="4955120" y="674781"/>
                    </a:lnTo>
                    <a:lnTo>
                      <a:pt x="4961805" y="673010"/>
                    </a:lnTo>
                    <a:lnTo>
                      <a:pt x="4967754" y="668942"/>
                    </a:lnTo>
                    <a:lnTo>
                      <a:pt x="4972146" y="662684"/>
                    </a:lnTo>
                    <a:lnTo>
                      <a:pt x="4973907" y="656033"/>
                    </a:lnTo>
                    <a:lnTo>
                      <a:pt x="4973115" y="649736"/>
                    </a:lnTo>
                    <a:lnTo>
                      <a:pt x="4969848" y="644538"/>
                    </a:lnTo>
                    <a:lnTo>
                      <a:pt x="4964175" y="640796"/>
                    </a:lnTo>
                    <a:lnTo>
                      <a:pt x="4957450" y="639577"/>
                    </a:lnTo>
                    <a:close/>
                  </a:path>
                  <a:path w="5485765" h="4844415">
                    <a:moveTo>
                      <a:pt x="5021025" y="576002"/>
                    </a:moveTo>
                    <a:lnTo>
                      <a:pt x="5014084" y="577474"/>
                    </a:lnTo>
                    <a:lnTo>
                      <a:pt x="5007762" y="581802"/>
                    </a:lnTo>
                    <a:lnTo>
                      <a:pt x="5003743" y="587815"/>
                    </a:lnTo>
                    <a:lnTo>
                      <a:pt x="5002238" y="594789"/>
                    </a:lnTo>
                    <a:lnTo>
                      <a:pt x="5003285" y="601685"/>
                    </a:lnTo>
                    <a:lnTo>
                      <a:pt x="5006925" y="607462"/>
                    </a:lnTo>
                    <a:lnTo>
                      <a:pt x="5012225" y="610581"/>
                    </a:lnTo>
                    <a:lnTo>
                      <a:pt x="5018694" y="611206"/>
                    </a:lnTo>
                    <a:lnTo>
                      <a:pt x="5025379" y="609436"/>
                    </a:lnTo>
                    <a:lnTo>
                      <a:pt x="5031328" y="605367"/>
                    </a:lnTo>
                    <a:lnTo>
                      <a:pt x="5035720" y="599110"/>
                    </a:lnTo>
                    <a:lnTo>
                      <a:pt x="5037481" y="592459"/>
                    </a:lnTo>
                    <a:lnTo>
                      <a:pt x="5036689" y="586162"/>
                    </a:lnTo>
                    <a:lnTo>
                      <a:pt x="5033423" y="580964"/>
                    </a:lnTo>
                    <a:lnTo>
                      <a:pt x="5027749" y="577222"/>
                    </a:lnTo>
                    <a:lnTo>
                      <a:pt x="5021025" y="576002"/>
                    </a:lnTo>
                    <a:close/>
                  </a:path>
                  <a:path w="5485765" h="4844415">
                    <a:moveTo>
                      <a:pt x="5084559" y="512507"/>
                    </a:moveTo>
                    <a:lnTo>
                      <a:pt x="5077660" y="513942"/>
                    </a:lnTo>
                    <a:lnTo>
                      <a:pt x="5071546" y="518018"/>
                    </a:lnTo>
                    <a:lnTo>
                      <a:pt x="5068145" y="523412"/>
                    </a:lnTo>
                    <a:lnTo>
                      <a:pt x="5067592" y="529435"/>
                    </a:lnTo>
                    <a:lnTo>
                      <a:pt x="5069514" y="535457"/>
                    </a:lnTo>
                    <a:lnTo>
                      <a:pt x="5073536" y="540851"/>
                    </a:lnTo>
                    <a:lnTo>
                      <a:pt x="5078454" y="544397"/>
                    </a:lnTo>
                    <a:lnTo>
                      <a:pt x="5084049" y="545891"/>
                    </a:lnTo>
                    <a:lnTo>
                      <a:pt x="5089781" y="545048"/>
                    </a:lnTo>
                    <a:lnTo>
                      <a:pt x="5095111" y="541584"/>
                    </a:lnTo>
                    <a:lnTo>
                      <a:pt x="5099296" y="535578"/>
                    </a:lnTo>
                    <a:lnTo>
                      <a:pt x="5101016" y="528963"/>
                    </a:lnTo>
                    <a:lnTo>
                      <a:pt x="5100281" y="522584"/>
                    </a:lnTo>
                    <a:lnTo>
                      <a:pt x="5097101" y="517285"/>
                    </a:lnTo>
                    <a:lnTo>
                      <a:pt x="5091341" y="513644"/>
                    </a:lnTo>
                    <a:lnTo>
                      <a:pt x="5084559" y="512507"/>
                    </a:lnTo>
                    <a:close/>
                  </a:path>
                  <a:path w="5485765" h="4844415">
                    <a:moveTo>
                      <a:pt x="5148212" y="448841"/>
                    </a:moveTo>
                    <a:lnTo>
                      <a:pt x="5141499" y="450059"/>
                    </a:lnTo>
                    <a:lnTo>
                      <a:pt x="5135749" y="453711"/>
                    </a:lnTo>
                    <a:lnTo>
                      <a:pt x="5132559" y="458999"/>
                    </a:lnTo>
                    <a:lnTo>
                      <a:pt x="5131756" y="465297"/>
                    </a:lnTo>
                    <a:lnTo>
                      <a:pt x="5133289" y="471695"/>
                    </a:lnTo>
                    <a:lnTo>
                      <a:pt x="5137110" y="477277"/>
                    </a:lnTo>
                    <a:lnTo>
                      <a:pt x="5142975" y="483246"/>
                    </a:lnTo>
                    <a:lnTo>
                      <a:pt x="5153449" y="483246"/>
                    </a:lnTo>
                    <a:lnTo>
                      <a:pt x="5159314" y="477277"/>
                    </a:lnTo>
                    <a:lnTo>
                      <a:pt x="5163135" y="471695"/>
                    </a:lnTo>
                    <a:lnTo>
                      <a:pt x="5164669" y="465297"/>
                    </a:lnTo>
                    <a:lnTo>
                      <a:pt x="5163865" y="458999"/>
                    </a:lnTo>
                    <a:lnTo>
                      <a:pt x="5160676" y="453711"/>
                    </a:lnTo>
                    <a:lnTo>
                      <a:pt x="5154925" y="450059"/>
                    </a:lnTo>
                    <a:lnTo>
                      <a:pt x="5148212" y="448841"/>
                    </a:lnTo>
                    <a:close/>
                  </a:path>
                  <a:path w="5485765" h="4844415">
                    <a:moveTo>
                      <a:pt x="5211786" y="385267"/>
                    </a:moveTo>
                    <a:lnTo>
                      <a:pt x="5205073" y="386484"/>
                    </a:lnTo>
                    <a:lnTo>
                      <a:pt x="5199323" y="390137"/>
                    </a:lnTo>
                    <a:lnTo>
                      <a:pt x="5196133" y="395380"/>
                    </a:lnTo>
                    <a:lnTo>
                      <a:pt x="5195330" y="401684"/>
                    </a:lnTo>
                    <a:lnTo>
                      <a:pt x="5196863" y="408106"/>
                    </a:lnTo>
                    <a:lnTo>
                      <a:pt x="5200684" y="413702"/>
                    </a:lnTo>
                    <a:lnTo>
                      <a:pt x="5206550" y="419568"/>
                    </a:lnTo>
                    <a:lnTo>
                      <a:pt x="5217023" y="419568"/>
                    </a:lnTo>
                    <a:lnTo>
                      <a:pt x="5222888" y="413702"/>
                    </a:lnTo>
                    <a:lnTo>
                      <a:pt x="5226709" y="408106"/>
                    </a:lnTo>
                    <a:lnTo>
                      <a:pt x="5228243" y="401684"/>
                    </a:lnTo>
                    <a:lnTo>
                      <a:pt x="5227439" y="395380"/>
                    </a:lnTo>
                    <a:lnTo>
                      <a:pt x="5224250" y="390137"/>
                    </a:lnTo>
                    <a:lnTo>
                      <a:pt x="5218499" y="386484"/>
                    </a:lnTo>
                    <a:lnTo>
                      <a:pt x="5211786" y="385267"/>
                    </a:lnTo>
                    <a:close/>
                  </a:path>
                  <a:path w="5485765" h="4844415">
                    <a:moveTo>
                      <a:pt x="5275531" y="321536"/>
                    </a:moveTo>
                    <a:lnTo>
                      <a:pt x="5269222" y="322380"/>
                    </a:lnTo>
                    <a:lnTo>
                      <a:pt x="5264259" y="325306"/>
                    </a:lnTo>
                    <a:lnTo>
                      <a:pt x="5260282" y="331276"/>
                    </a:lnTo>
                    <a:lnTo>
                      <a:pt x="5259074" y="337953"/>
                    </a:lnTo>
                    <a:lnTo>
                      <a:pt x="5260459" y="344512"/>
                    </a:lnTo>
                    <a:lnTo>
                      <a:pt x="5264259" y="350128"/>
                    </a:lnTo>
                    <a:lnTo>
                      <a:pt x="5269399" y="353408"/>
                    </a:lnTo>
                    <a:lnTo>
                      <a:pt x="5275531" y="354370"/>
                    </a:lnTo>
                    <a:lnTo>
                      <a:pt x="5281918" y="352897"/>
                    </a:lnTo>
                    <a:lnTo>
                      <a:pt x="5287824" y="348871"/>
                    </a:lnTo>
                    <a:lnTo>
                      <a:pt x="5293061" y="343635"/>
                    </a:lnTo>
                    <a:lnTo>
                      <a:pt x="5293689" y="332428"/>
                    </a:lnTo>
                    <a:lnTo>
                      <a:pt x="5287824" y="326563"/>
                    </a:lnTo>
                    <a:lnTo>
                      <a:pt x="5282095" y="322891"/>
                    </a:lnTo>
                    <a:lnTo>
                      <a:pt x="5275531" y="321536"/>
                    </a:lnTo>
                    <a:close/>
                  </a:path>
                  <a:path w="5485765" h="4844415">
                    <a:moveTo>
                      <a:pt x="5336735" y="252725"/>
                    </a:moveTo>
                    <a:lnTo>
                      <a:pt x="5330870" y="258695"/>
                    </a:lnTo>
                    <a:lnTo>
                      <a:pt x="5327137" y="264380"/>
                    </a:lnTo>
                    <a:lnTo>
                      <a:pt x="5325751" y="270949"/>
                    </a:lnTo>
                    <a:lnTo>
                      <a:pt x="5326584" y="277282"/>
                    </a:lnTo>
                    <a:lnTo>
                      <a:pt x="5329508" y="282260"/>
                    </a:lnTo>
                    <a:lnTo>
                      <a:pt x="5335524" y="286178"/>
                    </a:lnTo>
                    <a:lnTo>
                      <a:pt x="5342208" y="287366"/>
                    </a:lnTo>
                    <a:lnTo>
                      <a:pt x="5348773" y="286001"/>
                    </a:lnTo>
                    <a:lnTo>
                      <a:pt x="5354435" y="282260"/>
                    </a:lnTo>
                    <a:lnTo>
                      <a:pt x="5357713" y="277061"/>
                    </a:lnTo>
                    <a:lnTo>
                      <a:pt x="5358664" y="270909"/>
                    </a:lnTo>
                    <a:lnTo>
                      <a:pt x="5357160" y="264542"/>
                    </a:lnTo>
                    <a:lnTo>
                      <a:pt x="5353074" y="258695"/>
                    </a:lnTo>
                    <a:lnTo>
                      <a:pt x="5347837" y="253458"/>
                    </a:lnTo>
                    <a:lnTo>
                      <a:pt x="5336735" y="252725"/>
                    </a:lnTo>
                    <a:close/>
                  </a:path>
                  <a:path w="5485765" h="4844415">
                    <a:moveTo>
                      <a:pt x="5406305" y="190381"/>
                    </a:moveTo>
                    <a:lnTo>
                      <a:pt x="5400228" y="191275"/>
                    </a:lnTo>
                    <a:lnTo>
                      <a:pt x="5394444" y="195016"/>
                    </a:lnTo>
                    <a:lnTo>
                      <a:pt x="5390711" y="200745"/>
                    </a:lnTo>
                    <a:lnTo>
                      <a:pt x="5389325" y="207309"/>
                    </a:lnTo>
                    <a:lnTo>
                      <a:pt x="5390158" y="213618"/>
                    </a:lnTo>
                    <a:lnTo>
                      <a:pt x="5393083" y="218581"/>
                    </a:lnTo>
                    <a:lnTo>
                      <a:pt x="5399098" y="222558"/>
                    </a:lnTo>
                    <a:lnTo>
                      <a:pt x="5405782" y="223765"/>
                    </a:lnTo>
                    <a:lnTo>
                      <a:pt x="5412347" y="222381"/>
                    </a:lnTo>
                    <a:lnTo>
                      <a:pt x="5418010" y="218581"/>
                    </a:lnTo>
                    <a:lnTo>
                      <a:pt x="5421863" y="212911"/>
                    </a:lnTo>
                    <a:lnTo>
                      <a:pt x="5422762" y="206838"/>
                    </a:lnTo>
                    <a:lnTo>
                      <a:pt x="5420970" y="200745"/>
                    </a:lnTo>
                    <a:lnTo>
                      <a:pt x="5416753" y="195016"/>
                    </a:lnTo>
                    <a:lnTo>
                      <a:pt x="5412030" y="191805"/>
                    </a:lnTo>
                    <a:lnTo>
                      <a:pt x="5406305" y="190381"/>
                    </a:lnTo>
                    <a:close/>
                  </a:path>
                  <a:path w="5485765" h="4844415">
                    <a:moveTo>
                      <a:pt x="2584102" y="3013501"/>
                    </a:moveTo>
                    <a:lnTo>
                      <a:pt x="2577604" y="3014144"/>
                    </a:lnTo>
                    <a:lnTo>
                      <a:pt x="2572568" y="3016996"/>
                    </a:lnTo>
                    <a:lnTo>
                      <a:pt x="2568664" y="3023084"/>
                    </a:lnTo>
                    <a:lnTo>
                      <a:pt x="2567646" y="3029957"/>
                    </a:lnTo>
                    <a:lnTo>
                      <a:pt x="2569298" y="3036791"/>
                    </a:lnTo>
                    <a:lnTo>
                      <a:pt x="2573406" y="3042761"/>
                    </a:lnTo>
                    <a:lnTo>
                      <a:pt x="2579639" y="3047134"/>
                    </a:lnTo>
                    <a:lnTo>
                      <a:pt x="2586432" y="3048757"/>
                    </a:lnTo>
                    <a:lnTo>
                      <a:pt x="2593127" y="3047592"/>
                    </a:lnTo>
                    <a:lnTo>
                      <a:pt x="2599066" y="3043599"/>
                    </a:lnTo>
                    <a:lnTo>
                      <a:pt x="2602023" y="3038652"/>
                    </a:lnTo>
                    <a:lnTo>
                      <a:pt x="2602850" y="3032301"/>
                    </a:lnTo>
                    <a:lnTo>
                      <a:pt x="2601261" y="3025498"/>
                    </a:lnTo>
                    <a:lnTo>
                      <a:pt x="2596971" y="3019196"/>
                    </a:lnTo>
                    <a:lnTo>
                      <a:pt x="2590934" y="3015155"/>
                    </a:lnTo>
                    <a:lnTo>
                      <a:pt x="2584102" y="3013501"/>
                    </a:lnTo>
                    <a:close/>
                  </a:path>
                  <a:path w="5485765" h="4844415">
                    <a:moveTo>
                      <a:pt x="2647912" y="2949691"/>
                    </a:moveTo>
                    <a:lnTo>
                      <a:pt x="2641443" y="2950305"/>
                    </a:lnTo>
                    <a:lnTo>
                      <a:pt x="2636142" y="2953422"/>
                    </a:lnTo>
                    <a:lnTo>
                      <a:pt x="2632238" y="2959510"/>
                    </a:lnTo>
                    <a:lnTo>
                      <a:pt x="2631220" y="2966383"/>
                    </a:lnTo>
                    <a:lnTo>
                      <a:pt x="2632873" y="2973217"/>
                    </a:lnTo>
                    <a:lnTo>
                      <a:pt x="2636980" y="2979187"/>
                    </a:lnTo>
                    <a:lnTo>
                      <a:pt x="2643214" y="2983560"/>
                    </a:lnTo>
                    <a:lnTo>
                      <a:pt x="2650007" y="2985183"/>
                    </a:lnTo>
                    <a:lnTo>
                      <a:pt x="2656701" y="2984018"/>
                    </a:lnTo>
                    <a:lnTo>
                      <a:pt x="2662640" y="2980025"/>
                    </a:lnTo>
                    <a:lnTo>
                      <a:pt x="2666437" y="2974238"/>
                    </a:lnTo>
                    <a:lnTo>
                      <a:pt x="2667170" y="2967980"/>
                    </a:lnTo>
                    <a:lnTo>
                      <a:pt x="2665115" y="2961644"/>
                    </a:lnTo>
                    <a:lnTo>
                      <a:pt x="2660546" y="2955622"/>
                    </a:lnTo>
                    <a:lnTo>
                      <a:pt x="2654597" y="2951493"/>
                    </a:lnTo>
                    <a:lnTo>
                      <a:pt x="2647912" y="2949691"/>
                    </a:lnTo>
                    <a:close/>
                  </a:path>
                  <a:path w="5485765" h="4844415">
                    <a:moveTo>
                      <a:pt x="2711997" y="2885606"/>
                    </a:moveTo>
                    <a:lnTo>
                      <a:pt x="2705591" y="2886156"/>
                    </a:lnTo>
                    <a:lnTo>
                      <a:pt x="2699716" y="2889848"/>
                    </a:lnTo>
                    <a:lnTo>
                      <a:pt x="2696121" y="2895671"/>
                    </a:lnTo>
                    <a:lnTo>
                      <a:pt x="2695069" y="2902573"/>
                    </a:lnTo>
                    <a:lnTo>
                      <a:pt x="2696550" y="2909555"/>
                    </a:lnTo>
                    <a:lnTo>
                      <a:pt x="2700554" y="2915613"/>
                    </a:lnTo>
                    <a:lnTo>
                      <a:pt x="2706878" y="2919882"/>
                    </a:lnTo>
                    <a:lnTo>
                      <a:pt x="2713830" y="2921334"/>
                    </a:lnTo>
                    <a:lnTo>
                      <a:pt x="2720585" y="2920134"/>
                    </a:lnTo>
                    <a:lnTo>
                      <a:pt x="2726319" y="2916451"/>
                    </a:lnTo>
                    <a:lnTo>
                      <a:pt x="2730055" y="2910664"/>
                    </a:lnTo>
                    <a:lnTo>
                      <a:pt x="2730757" y="2904406"/>
                    </a:lnTo>
                    <a:lnTo>
                      <a:pt x="2728690" y="2898070"/>
                    </a:lnTo>
                    <a:lnTo>
                      <a:pt x="2724120" y="2892047"/>
                    </a:lnTo>
                    <a:lnTo>
                      <a:pt x="2718363" y="2887727"/>
                    </a:lnTo>
                    <a:lnTo>
                      <a:pt x="2711997" y="2885606"/>
                    </a:lnTo>
                    <a:close/>
                  </a:path>
                  <a:path w="5485765" h="4844415">
                    <a:moveTo>
                      <a:pt x="2777718" y="2819898"/>
                    </a:moveTo>
                    <a:lnTo>
                      <a:pt x="2770612" y="2821180"/>
                    </a:lnTo>
                    <a:lnTo>
                      <a:pt x="2764233" y="2825436"/>
                    </a:lnTo>
                    <a:lnTo>
                      <a:pt x="2760286" y="2831520"/>
                    </a:lnTo>
                    <a:lnTo>
                      <a:pt x="2758970" y="2838685"/>
                    </a:lnTo>
                    <a:lnTo>
                      <a:pt x="2760286" y="2845850"/>
                    </a:lnTo>
                    <a:lnTo>
                      <a:pt x="2764233" y="2851934"/>
                    </a:lnTo>
                    <a:lnTo>
                      <a:pt x="2770612" y="2856190"/>
                    </a:lnTo>
                    <a:lnTo>
                      <a:pt x="2777718" y="2857472"/>
                    </a:lnTo>
                    <a:lnTo>
                      <a:pt x="2784706" y="2855984"/>
                    </a:lnTo>
                    <a:lnTo>
                      <a:pt x="2790731" y="2851934"/>
                    </a:lnTo>
                    <a:lnTo>
                      <a:pt x="2795032" y="2845643"/>
                    </a:lnTo>
                    <a:lnTo>
                      <a:pt x="2796465" y="2838685"/>
                    </a:lnTo>
                    <a:lnTo>
                      <a:pt x="2795032" y="2831727"/>
                    </a:lnTo>
                    <a:lnTo>
                      <a:pt x="2790731" y="2825436"/>
                    </a:lnTo>
                    <a:lnTo>
                      <a:pt x="2784706" y="2821386"/>
                    </a:lnTo>
                    <a:lnTo>
                      <a:pt x="2777718" y="2819898"/>
                    </a:lnTo>
                    <a:close/>
                  </a:path>
                  <a:path w="5485765" h="4844415">
                    <a:moveTo>
                      <a:pt x="2841292" y="2756324"/>
                    </a:moveTo>
                    <a:lnTo>
                      <a:pt x="2834186" y="2757605"/>
                    </a:lnTo>
                    <a:lnTo>
                      <a:pt x="2827807" y="2761862"/>
                    </a:lnTo>
                    <a:lnTo>
                      <a:pt x="2823860" y="2767932"/>
                    </a:lnTo>
                    <a:lnTo>
                      <a:pt x="2822545" y="2775072"/>
                    </a:lnTo>
                    <a:lnTo>
                      <a:pt x="2823860" y="2782231"/>
                    </a:lnTo>
                    <a:lnTo>
                      <a:pt x="2827807" y="2788360"/>
                    </a:lnTo>
                    <a:lnTo>
                      <a:pt x="2834186" y="2792616"/>
                    </a:lnTo>
                    <a:lnTo>
                      <a:pt x="2841292" y="2793898"/>
                    </a:lnTo>
                    <a:lnTo>
                      <a:pt x="2848280" y="2792410"/>
                    </a:lnTo>
                    <a:lnTo>
                      <a:pt x="2854305" y="2788360"/>
                    </a:lnTo>
                    <a:lnTo>
                      <a:pt x="2858665" y="2782069"/>
                    </a:lnTo>
                    <a:lnTo>
                      <a:pt x="2860118" y="2775111"/>
                    </a:lnTo>
                    <a:lnTo>
                      <a:pt x="2858665" y="2768152"/>
                    </a:lnTo>
                    <a:lnTo>
                      <a:pt x="2854305" y="2761862"/>
                    </a:lnTo>
                    <a:lnTo>
                      <a:pt x="2848280" y="2757812"/>
                    </a:lnTo>
                    <a:lnTo>
                      <a:pt x="2841292" y="2756324"/>
                    </a:lnTo>
                    <a:close/>
                  </a:path>
                  <a:path w="5485765" h="4844415">
                    <a:moveTo>
                      <a:pt x="2904892" y="2692737"/>
                    </a:moveTo>
                    <a:lnTo>
                      <a:pt x="2897996" y="2693764"/>
                    </a:lnTo>
                    <a:lnTo>
                      <a:pt x="2892219" y="2697345"/>
                    </a:lnTo>
                    <a:lnTo>
                      <a:pt x="2888526" y="2703236"/>
                    </a:lnTo>
                    <a:lnTo>
                      <a:pt x="2887965" y="2709678"/>
                    </a:lnTo>
                    <a:lnTo>
                      <a:pt x="2890054" y="2716080"/>
                    </a:lnTo>
                    <a:lnTo>
                      <a:pt x="2894314" y="2721853"/>
                    </a:lnTo>
                    <a:lnTo>
                      <a:pt x="2900395" y="2726422"/>
                    </a:lnTo>
                    <a:lnTo>
                      <a:pt x="2906751" y="2728478"/>
                    </a:lnTo>
                    <a:lnTo>
                      <a:pt x="2912990" y="2727744"/>
                    </a:lnTo>
                    <a:lnTo>
                      <a:pt x="2918717" y="2723948"/>
                    </a:lnTo>
                    <a:lnTo>
                      <a:pt x="2922460" y="2718272"/>
                    </a:lnTo>
                    <a:lnTo>
                      <a:pt x="2923679" y="2711537"/>
                    </a:lnTo>
                    <a:lnTo>
                      <a:pt x="2922208" y="2704565"/>
                    </a:lnTo>
                    <a:lnTo>
                      <a:pt x="2917880" y="2698183"/>
                    </a:lnTo>
                    <a:lnTo>
                      <a:pt x="2911867" y="2694223"/>
                    </a:lnTo>
                    <a:lnTo>
                      <a:pt x="2904892" y="2692737"/>
                    </a:lnTo>
                    <a:close/>
                  </a:path>
                  <a:path w="5485765" h="4844415">
                    <a:moveTo>
                      <a:pt x="2968467" y="2629163"/>
                    </a:moveTo>
                    <a:lnTo>
                      <a:pt x="2961570" y="2630190"/>
                    </a:lnTo>
                    <a:lnTo>
                      <a:pt x="2955794" y="2633771"/>
                    </a:lnTo>
                    <a:lnTo>
                      <a:pt x="2952675" y="2639130"/>
                    </a:lnTo>
                    <a:lnTo>
                      <a:pt x="2952049" y="2645619"/>
                    </a:lnTo>
                    <a:lnTo>
                      <a:pt x="2953820" y="2652284"/>
                    </a:lnTo>
                    <a:lnTo>
                      <a:pt x="2957888" y="2658174"/>
                    </a:lnTo>
                    <a:lnTo>
                      <a:pt x="2964146" y="2662612"/>
                    </a:lnTo>
                    <a:lnTo>
                      <a:pt x="2970797" y="2664380"/>
                    </a:lnTo>
                    <a:lnTo>
                      <a:pt x="2977094" y="2663594"/>
                    </a:lnTo>
                    <a:lnTo>
                      <a:pt x="2982292" y="2660374"/>
                    </a:lnTo>
                    <a:lnTo>
                      <a:pt x="2986034" y="2654654"/>
                    </a:lnTo>
                    <a:lnTo>
                      <a:pt x="2987253" y="2647923"/>
                    </a:lnTo>
                    <a:lnTo>
                      <a:pt x="2985782" y="2640976"/>
                    </a:lnTo>
                    <a:lnTo>
                      <a:pt x="2981454" y="2634609"/>
                    </a:lnTo>
                    <a:lnTo>
                      <a:pt x="2975441" y="2630648"/>
                    </a:lnTo>
                    <a:lnTo>
                      <a:pt x="2968467" y="2629163"/>
                    </a:lnTo>
                    <a:close/>
                  </a:path>
                  <a:path w="5485765" h="4844415">
                    <a:moveTo>
                      <a:pt x="3031988" y="2565615"/>
                    </a:moveTo>
                    <a:lnTo>
                      <a:pt x="3025086" y="2566662"/>
                    </a:lnTo>
                    <a:lnTo>
                      <a:pt x="3019263" y="2570301"/>
                    </a:lnTo>
                    <a:lnTo>
                      <a:pt x="3016146" y="2575602"/>
                    </a:lnTo>
                    <a:lnTo>
                      <a:pt x="3015532" y="2582071"/>
                    </a:lnTo>
                    <a:lnTo>
                      <a:pt x="3017334" y="2588756"/>
                    </a:lnTo>
                    <a:lnTo>
                      <a:pt x="3021463" y="2594705"/>
                    </a:lnTo>
                    <a:lnTo>
                      <a:pt x="3027676" y="2599097"/>
                    </a:lnTo>
                    <a:lnTo>
                      <a:pt x="3034332" y="2600858"/>
                    </a:lnTo>
                    <a:lnTo>
                      <a:pt x="3040654" y="2600066"/>
                    </a:lnTo>
                    <a:lnTo>
                      <a:pt x="3045866" y="2596799"/>
                    </a:lnTo>
                    <a:lnTo>
                      <a:pt x="3049550" y="2591126"/>
                    </a:lnTo>
                    <a:lnTo>
                      <a:pt x="3050749" y="2584401"/>
                    </a:lnTo>
                    <a:lnTo>
                      <a:pt x="3049297" y="2577461"/>
                    </a:lnTo>
                    <a:lnTo>
                      <a:pt x="3045028" y="2571139"/>
                    </a:lnTo>
                    <a:lnTo>
                      <a:pt x="3038970" y="2567120"/>
                    </a:lnTo>
                    <a:lnTo>
                      <a:pt x="3031988" y="2565615"/>
                    </a:lnTo>
                    <a:close/>
                  </a:path>
                  <a:path w="5485765" h="4844415">
                    <a:moveTo>
                      <a:pt x="3095968" y="2501635"/>
                    </a:moveTo>
                    <a:lnTo>
                      <a:pt x="3089499" y="2502248"/>
                    </a:lnTo>
                    <a:lnTo>
                      <a:pt x="3084199" y="2505366"/>
                    </a:lnTo>
                    <a:lnTo>
                      <a:pt x="3080294" y="2511453"/>
                    </a:lnTo>
                    <a:lnTo>
                      <a:pt x="3079276" y="2518327"/>
                    </a:lnTo>
                    <a:lnTo>
                      <a:pt x="3080929" y="2525161"/>
                    </a:lnTo>
                    <a:lnTo>
                      <a:pt x="3085037" y="2531131"/>
                    </a:lnTo>
                    <a:lnTo>
                      <a:pt x="3091272" y="2535503"/>
                    </a:lnTo>
                    <a:lnTo>
                      <a:pt x="3098076" y="2537127"/>
                    </a:lnTo>
                    <a:lnTo>
                      <a:pt x="3104802" y="2535961"/>
                    </a:lnTo>
                    <a:lnTo>
                      <a:pt x="3110802" y="2531968"/>
                    </a:lnTo>
                    <a:lnTo>
                      <a:pt x="3114007" y="2526756"/>
                    </a:lnTo>
                    <a:lnTo>
                      <a:pt x="3114768" y="2520434"/>
                    </a:lnTo>
                    <a:lnTo>
                      <a:pt x="3112996" y="2513779"/>
                    </a:lnTo>
                    <a:lnTo>
                      <a:pt x="3108602" y="2507565"/>
                    </a:lnTo>
                    <a:lnTo>
                      <a:pt x="3102653" y="2503436"/>
                    </a:lnTo>
                    <a:lnTo>
                      <a:pt x="3095968" y="2501635"/>
                    </a:lnTo>
                    <a:close/>
                  </a:path>
                  <a:path w="5485765" h="4844415">
                    <a:moveTo>
                      <a:pt x="3162580" y="2435023"/>
                    </a:moveTo>
                    <a:lnTo>
                      <a:pt x="3156111" y="2435637"/>
                    </a:lnTo>
                    <a:lnTo>
                      <a:pt x="3150810" y="2438754"/>
                    </a:lnTo>
                    <a:lnTo>
                      <a:pt x="3147215" y="2444577"/>
                    </a:lnTo>
                    <a:lnTo>
                      <a:pt x="3146163" y="2451480"/>
                    </a:lnTo>
                    <a:lnTo>
                      <a:pt x="3147644" y="2458461"/>
                    </a:lnTo>
                    <a:lnTo>
                      <a:pt x="3151648" y="2464519"/>
                    </a:lnTo>
                    <a:lnTo>
                      <a:pt x="3157972" y="2468789"/>
                    </a:lnTo>
                    <a:lnTo>
                      <a:pt x="3164923" y="2470240"/>
                    </a:lnTo>
                    <a:lnTo>
                      <a:pt x="3171679" y="2469041"/>
                    </a:lnTo>
                    <a:lnTo>
                      <a:pt x="3177413" y="2465357"/>
                    </a:lnTo>
                    <a:lnTo>
                      <a:pt x="3180619" y="2460101"/>
                    </a:lnTo>
                    <a:lnTo>
                      <a:pt x="3181380" y="2453784"/>
                    </a:lnTo>
                    <a:lnTo>
                      <a:pt x="3179608" y="2447153"/>
                    </a:lnTo>
                    <a:lnTo>
                      <a:pt x="3175214" y="2440954"/>
                    </a:lnTo>
                    <a:lnTo>
                      <a:pt x="3169265" y="2436825"/>
                    </a:lnTo>
                    <a:lnTo>
                      <a:pt x="3162580" y="2435023"/>
                    </a:lnTo>
                    <a:close/>
                  </a:path>
                  <a:path w="5485765" h="4844415">
                    <a:moveTo>
                      <a:pt x="3226665" y="2370938"/>
                    </a:moveTo>
                    <a:lnTo>
                      <a:pt x="3220259" y="2371488"/>
                    </a:lnTo>
                    <a:lnTo>
                      <a:pt x="3214384" y="2375180"/>
                    </a:lnTo>
                    <a:lnTo>
                      <a:pt x="3210789" y="2381003"/>
                    </a:lnTo>
                    <a:lnTo>
                      <a:pt x="3209737" y="2387905"/>
                    </a:lnTo>
                    <a:lnTo>
                      <a:pt x="3211218" y="2394887"/>
                    </a:lnTo>
                    <a:lnTo>
                      <a:pt x="3215222" y="2400945"/>
                    </a:lnTo>
                    <a:lnTo>
                      <a:pt x="3221590" y="2405215"/>
                    </a:lnTo>
                    <a:lnTo>
                      <a:pt x="3228537" y="2406666"/>
                    </a:lnTo>
                    <a:lnTo>
                      <a:pt x="3235268" y="2405467"/>
                    </a:lnTo>
                    <a:lnTo>
                      <a:pt x="3240987" y="2401783"/>
                    </a:lnTo>
                    <a:lnTo>
                      <a:pt x="3244738" y="2395996"/>
                    </a:lnTo>
                    <a:lnTo>
                      <a:pt x="3245465" y="2389738"/>
                    </a:lnTo>
                    <a:lnTo>
                      <a:pt x="3243403" y="2383402"/>
                    </a:lnTo>
                    <a:lnTo>
                      <a:pt x="3238788" y="2377380"/>
                    </a:lnTo>
                    <a:lnTo>
                      <a:pt x="3233031" y="2373059"/>
                    </a:lnTo>
                    <a:lnTo>
                      <a:pt x="3226665" y="2370938"/>
                    </a:lnTo>
                    <a:close/>
                  </a:path>
                  <a:path w="5485765" h="4844415">
                    <a:moveTo>
                      <a:pt x="3289139" y="2308490"/>
                    </a:moveTo>
                    <a:lnTo>
                      <a:pt x="3281860" y="2309901"/>
                    </a:lnTo>
                    <a:lnTo>
                      <a:pt x="3275445" y="2314120"/>
                    </a:lnTo>
                    <a:lnTo>
                      <a:pt x="3271652" y="2320096"/>
                    </a:lnTo>
                    <a:lnTo>
                      <a:pt x="3270470" y="2327133"/>
                    </a:lnTo>
                    <a:lnTo>
                      <a:pt x="3271881" y="2334209"/>
                    </a:lnTo>
                    <a:lnTo>
                      <a:pt x="3275864" y="2340303"/>
                    </a:lnTo>
                    <a:lnTo>
                      <a:pt x="3282223" y="2344579"/>
                    </a:lnTo>
                    <a:lnTo>
                      <a:pt x="3289270" y="2345920"/>
                    </a:lnTo>
                    <a:lnTo>
                      <a:pt x="3296160" y="2344530"/>
                    </a:lnTo>
                    <a:lnTo>
                      <a:pt x="3302048" y="2340618"/>
                    </a:lnTo>
                    <a:lnTo>
                      <a:pt x="3306368" y="2334365"/>
                    </a:lnTo>
                    <a:lnTo>
                      <a:pt x="3307939" y="2327277"/>
                    </a:lnTo>
                    <a:lnTo>
                      <a:pt x="3306643" y="2320130"/>
                    </a:lnTo>
                    <a:lnTo>
                      <a:pt x="3302362" y="2313701"/>
                    </a:lnTo>
                    <a:lnTo>
                      <a:pt x="3296300" y="2309789"/>
                    </a:lnTo>
                    <a:lnTo>
                      <a:pt x="3289139" y="2308490"/>
                    </a:lnTo>
                    <a:close/>
                  </a:path>
                  <a:path w="5485765" h="4844415">
                    <a:moveTo>
                      <a:pt x="3352726" y="2244942"/>
                    </a:moveTo>
                    <a:lnTo>
                      <a:pt x="3345567" y="2246238"/>
                    </a:lnTo>
                    <a:lnTo>
                      <a:pt x="3339438" y="2250126"/>
                    </a:lnTo>
                    <a:lnTo>
                      <a:pt x="3335226" y="2256566"/>
                    </a:lnTo>
                    <a:lnTo>
                      <a:pt x="3333939" y="2263703"/>
                    </a:lnTo>
                    <a:lnTo>
                      <a:pt x="3335403" y="2270702"/>
                    </a:lnTo>
                    <a:lnTo>
                      <a:pt x="3339438" y="2276729"/>
                    </a:lnTo>
                    <a:lnTo>
                      <a:pt x="3345730" y="2281030"/>
                    </a:lnTo>
                    <a:lnTo>
                      <a:pt x="3352700" y="2282463"/>
                    </a:lnTo>
                    <a:lnTo>
                      <a:pt x="3359690" y="2281030"/>
                    </a:lnTo>
                    <a:lnTo>
                      <a:pt x="3366041" y="2276729"/>
                    </a:lnTo>
                    <a:lnTo>
                      <a:pt x="3370031" y="2270702"/>
                    </a:lnTo>
                    <a:lnTo>
                      <a:pt x="3371487" y="2263703"/>
                    </a:lnTo>
                    <a:lnTo>
                      <a:pt x="3370194" y="2256566"/>
                    </a:lnTo>
                    <a:lnTo>
                      <a:pt x="3365936" y="2250126"/>
                    </a:lnTo>
                    <a:lnTo>
                      <a:pt x="3359866" y="2246238"/>
                    </a:lnTo>
                    <a:lnTo>
                      <a:pt x="3352726" y="2244942"/>
                    </a:lnTo>
                    <a:close/>
                  </a:path>
                  <a:path w="5485765" h="4844415">
                    <a:moveTo>
                      <a:pt x="3419338" y="2178331"/>
                    </a:moveTo>
                    <a:lnTo>
                      <a:pt x="3412178" y="2179627"/>
                    </a:lnTo>
                    <a:lnTo>
                      <a:pt x="3406050" y="2183515"/>
                    </a:lnTo>
                    <a:lnTo>
                      <a:pt x="3401837" y="2189955"/>
                    </a:lnTo>
                    <a:lnTo>
                      <a:pt x="3400551" y="2197091"/>
                    </a:lnTo>
                    <a:lnTo>
                      <a:pt x="3402014" y="2204091"/>
                    </a:lnTo>
                    <a:lnTo>
                      <a:pt x="3406050" y="2210118"/>
                    </a:lnTo>
                    <a:lnTo>
                      <a:pt x="3412340" y="2214418"/>
                    </a:lnTo>
                    <a:lnTo>
                      <a:pt x="3419299" y="2215852"/>
                    </a:lnTo>
                    <a:lnTo>
                      <a:pt x="3426257" y="2214418"/>
                    </a:lnTo>
                    <a:lnTo>
                      <a:pt x="3432548" y="2210118"/>
                    </a:lnTo>
                    <a:lnTo>
                      <a:pt x="3436598" y="2204091"/>
                    </a:lnTo>
                    <a:lnTo>
                      <a:pt x="3438085" y="2197091"/>
                    </a:lnTo>
                    <a:lnTo>
                      <a:pt x="3436804" y="2189955"/>
                    </a:lnTo>
                    <a:lnTo>
                      <a:pt x="3432548" y="2183515"/>
                    </a:lnTo>
                    <a:lnTo>
                      <a:pt x="3426478" y="2179627"/>
                    </a:lnTo>
                    <a:lnTo>
                      <a:pt x="3419338" y="2178331"/>
                    </a:lnTo>
                    <a:close/>
                  </a:path>
                  <a:path w="5485765" h="4844415">
                    <a:moveTo>
                      <a:pt x="3483187" y="2114495"/>
                    </a:moveTo>
                    <a:lnTo>
                      <a:pt x="3476284" y="2115522"/>
                    </a:lnTo>
                    <a:lnTo>
                      <a:pt x="3470462" y="2119103"/>
                    </a:lnTo>
                    <a:lnTo>
                      <a:pt x="3466770" y="2124993"/>
                    </a:lnTo>
                    <a:lnTo>
                      <a:pt x="3466220" y="2131422"/>
                    </a:lnTo>
                    <a:lnTo>
                      <a:pt x="3468341" y="2137793"/>
                    </a:lnTo>
                    <a:lnTo>
                      <a:pt x="3472661" y="2143506"/>
                    </a:lnTo>
                    <a:lnTo>
                      <a:pt x="3478683" y="2148136"/>
                    </a:lnTo>
                    <a:lnTo>
                      <a:pt x="3485020" y="2150222"/>
                    </a:lnTo>
                    <a:lnTo>
                      <a:pt x="3491278" y="2149501"/>
                    </a:lnTo>
                    <a:lnTo>
                      <a:pt x="3497064" y="2145706"/>
                    </a:lnTo>
                    <a:lnTo>
                      <a:pt x="3500748" y="2139986"/>
                    </a:lnTo>
                    <a:lnTo>
                      <a:pt x="3501948" y="2133255"/>
                    </a:lnTo>
                    <a:lnTo>
                      <a:pt x="3500496" y="2126308"/>
                    </a:lnTo>
                    <a:lnTo>
                      <a:pt x="3496226" y="2119941"/>
                    </a:lnTo>
                    <a:lnTo>
                      <a:pt x="3490168" y="2115981"/>
                    </a:lnTo>
                    <a:lnTo>
                      <a:pt x="3483187" y="2114495"/>
                    </a:lnTo>
                    <a:close/>
                  </a:path>
                  <a:path w="5485765" h="4844415">
                    <a:moveTo>
                      <a:pt x="3546997" y="2050606"/>
                    </a:moveTo>
                    <a:lnTo>
                      <a:pt x="3540123" y="2051624"/>
                    </a:lnTo>
                    <a:lnTo>
                      <a:pt x="3534036" y="2055529"/>
                    </a:lnTo>
                    <a:lnTo>
                      <a:pt x="3531183" y="2060564"/>
                    </a:lnTo>
                    <a:lnTo>
                      <a:pt x="3530540" y="2067063"/>
                    </a:lnTo>
                    <a:lnTo>
                      <a:pt x="3532195" y="2073895"/>
                    </a:lnTo>
                    <a:lnTo>
                      <a:pt x="3536235" y="2079932"/>
                    </a:lnTo>
                    <a:lnTo>
                      <a:pt x="3542537" y="2084238"/>
                    </a:lnTo>
                    <a:lnTo>
                      <a:pt x="3549340" y="2085863"/>
                    </a:lnTo>
                    <a:lnTo>
                      <a:pt x="3555691" y="2085072"/>
                    </a:lnTo>
                    <a:lnTo>
                      <a:pt x="3560638" y="2082131"/>
                    </a:lnTo>
                    <a:lnTo>
                      <a:pt x="3564587" y="2076132"/>
                    </a:lnTo>
                    <a:lnTo>
                      <a:pt x="3565757" y="2069406"/>
                    </a:lnTo>
                    <a:lnTo>
                      <a:pt x="3564159" y="2062602"/>
                    </a:lnTo>
                    <a:lnTo>
                      <a:pt x="3559801" y="2056367"/>
                    </a:lnTo>
                    <a:lnTo>
                      <a:pt x="3553831" y="2052259"/>
                    </a:lnTo>
                    <a:lnTo>
                      <a:pt x="3546997" y="2050606"/>
                    </a:lnTo>
                    <a:close/>
                  </a:path>
                  <a:path w="5485765" h="4844415">
                    <a:moveTo>
                      <a:pt x="3610571" y="1987032"/>
                    </a:moveTo>
                    <a:lnTo>
                      <a:pt x="3603698" y="1988050"/>
                    </a:lnTo>
                    <a:lnTo>
                      <a:pt x="3597610" y="1991955"/>
                    </a:lnTo>
                    <a:lnTo>
                      <a:pt x="3594758" y="1996990"/>
                    </a:lnTo>
                    <a:lnTo>
                      <a:pt x="3594114" y="2003489"/>
                    </a:lnTo>
                    <a:lnTo>
                      <a:pt x="3595769" y="2010321"/>
                    </a:lnTo>
                    <a:lnTo>
                      <a:pt x="3599809" y="2016358"/>
                    </a:lnTo>
                    <a:lnTo>
                      <a:pt x="3606111" y="2020663"/>
                    </a:lnTo>
                    <a:lnTo>
                      <a:pt x="3612914" y="2022288"/>
                    </a:lnTo>
                    <a:lnTo>
                      <a:pt x="3619266" y="2021498"/>
                    </a:lnTo>
                    <a:lnTo>
                      <a:pt x="3624213" y="2018557"/>
                    </a:lnTo>
                    <a:lnTo>
                      <a:pt x="3628206" y="2012558"/>
                    </a:lnTo>
                    <a:lnTo>
                      <a:pt x="3629371" y="2005832"/>
                    </a:lnTo>
                    <a:lnTo>
                      <a:pt x="3627747" y="1999027"/>
                    </a:lnTo>
                    <a:lnTo>
                      <a:pt x="3623375" y="1992792"/>
                    </a:lnTo>
                    <a:lnTo>
                      <a:pt x="3617405" y="1988685"/>
                    </a:lnTo>
                    <a:lnTo>
                      <a:pt x="3610571" y="1987032"/>
                    </a:lnTo>
                    <a:close/>
                  </a:path>
                  <a:path w="5485765" h="4844415">
                    <a:moveTo>
                      <a:pt x="3674315" y="1923288"/>
                    </a:moveTo>
                    <a:lnTo>
                      <a:pt x="3667846" y="1923901"/>
                    </a:lnTo>
                    <a:lnTo>
                      <a:pt x="3662546" y="1927019"/>
                    </a:lnTo>
                    <a:lnTo>
                      <a:pt x="3658906" y="1932842"/>
                    </a:lnTo>
                    <a:lnTo>
                      <a:pt x="3657859" y="1939744"/>
                    </a:lnTo>
                    <a:lnTo>
                      <a:pt x="3659364" y="1946725"/>
                    </a:lnTo>
                    <a:lnTo>
                      <a:pt x="3663384" y="1952784"/>
                    </a:lnTo>
                    <a:lnTo>
                      <a:pt x="3669705" y="1957053"/>
                    </a:lnTo>
                    <a:lnTo>
                      <a:pt x="3676646" y="1958505"/>
                    </a:lnTo>
                    <a:lnTo>
                      <a:pt x="3683370" y="1957305"/>
                    </a:lnTo>
                    <a:lnTo>
                      <a:pt x="3689044" y="1953622"/>
                    </a:lnTo>
                    <a:lnTo>
                      <a:pt x="3692310" y="1948409"/>
                    </a:lnTo>
                    <a:lnTo>
                      <a:pt x="3693102" y="1942088"/>
                    </a:lnTo>
                    <a:lnTo>
                      <a:pt x="3691341" y="1935432"/>
                    </a:lnTo>
                    <a:lnTo>
                      <a:pt x="3686949" y="1929218"/>
                    </a:lnTo>
                    <a:lnTo>
                      <a:pt x="3681000" y="1925089"/>
                    </a:lnTo>
                    <a:lnTo>
                      <a:pt x="3674315" y="1923288"/>
                    </a:lnTo>
                    <a:close/>
                  </a:path>
                  <a:path w="5485765" h="4844415">
                    <a:moveTo>
                      <a:pt x="3738479" y="1859164"/>
                    </a:moveTo>
                    <a:lnTo>
                      <a:pt x="3732260" y="1859532"/>
                    </a:lnTo>
                    <a:lnTo>
                      <a:pt x="3726748" y="1862816"/>
                    </a:lnTo>
                    <a:lnTo>
                      <a:pt x="3722745" y="1869002"/>
                    </a:lnTo>
                    <a:lnTo>
                      <a:pt x="3721511" y="1876091"/>
                    </a:lnTo>
                    <a:lnTo>
                      <a:pt x="3722948" y="1883141"/>
                    </a:lnTo>
                    <a:lnTo>
                      <a:pt x="3726958" y="1889210"/>
                    </a:lnTo>
                    <a:lnTo>
                      <a:pt x="3733291" y="1893469"/>
                    </a:lnTo>
                    <a:lnTo>
                      <a:pt x="3740311" y="1894852"/>
                    </a:lnTo>
                    <a:lnTo>
                      <a:pt x="3747253" y="1893466"/>
                    </a:lnTo>
                    <a:lnTo>
                      <a:pt x="3753351" y="1889419"/>
                    </a:lnTo>
                    <a:lnTo>
                      <a:pt x="3756724" y="1883996"/>
                    </a:lnTo>
                    <a:lnTo>
                      <a:pt x="3757239" y="1877924"/>
                    </a:lnTo>
                    <a:lnTo>
                      <a:pt x="3755104" y="1871657"/>
                    </a:lnTo>
                    <a:lnTo>
                      <a:pt x="3750523" y="1865644"/>
                    </a:lnTo>
                    <a:lnTo>
                      <a:pt x="3744776" y="1861329"/>
                    </a:lnTo>
                    <a:lnTo>
                      <a:pt x="3738479" y="1859164"/>
                    </a:lnTo>
                    <a:close/>
                  </a:path>
                  <a:path w="5485765" h="4844415">
                    <a:moveTo>
                      <a:pt x="4442730" y="1281471"/>
                    </a:moveTo>
                    <a:lnTo>
                      <a:pt x="4435783" y="1282923"/>
                    </a:lnTo>
                    <a:lnTo>
                      <a:pt x="4429416" y="1287193"/>
                    </a:lnTo>
                    <a:lnTo>
                      <a:pt x="4425146" y="1293560"/>
                    </a:lnTo>
                    <a:lnTo>
                      <a:pt x="4423694" y="1300507"/>
                    </a:lnTo>
                    <a:lnTo>
                      <a:pt x="4424894" y="1307238"/>
                    </a:lnTo>
                    <a:lnTo>
                      <a:pt x="4428578" y="1312957"/>
                    </a:lnTo>
                    <a:lnTo>
                      <a:pt x="4434364" y="1316752"/>
                    </a:lnTo>
                    <a:lnTo>
                      <a:pt x="4440622" y="1317474"/>
                    </a:lnTo>
                    <a:lnTo>
                      <a:pt x="4446959" y="1315388"/>
                    </a:lnTo>
                    <a:lnTo>
                      <a:pt x="4452981" y="1310758"/>
                    </a:lnTo>
                    <a:lnTo>
                      <a:pt x="4457596" y="1304736"/>
                    </a:lnTo>
                    <a:lnTo>
                      <a:pt x="4459658" y="1298399"/>
                    </a:lnTo>
                    <a:lnTo>
                      <a:pt x="4458931" y="1292141"/>
                    </a:lnTo>
                    <a:lnTo>
                      <a:pt x="4455180" y="1286355"/>
                    </a:lnTo>
                    <a:lnTo>
                      <a:pt x="4449461" y="1282671"/>
                    </a:lnTo>
                    <a:lnTo>
                      <a:pt x="4442730" y="1281471"/>
                    </a:lnTo>
                    <a:close/>
                  </a:path>
                  <a:path w="5485765" h="4844415">
                    <a:moveTo>
                      <a:pt x="4506304" y="1217897"/>
                    </a:moveTo>
                    <a:lnTo>
                      <a:pt x="4499357" y="1219349"/>
                    </a:lnTo>
                    <a:lnTo>
                      <a:pt x="4492990" y="1223618"/>
                    </a:lnTo>
                    <a:lnTo>
                      <a:pt x="4488720" y="1229986"/>
                    </a:lnTo>
                    <a:lnTo>
                      <a:pt x="4487269" y="1236933"/>
                    </a:lnTo>
                    <a:lnTo>
                      <a:pt x="4488468" y="1243664"/>
                    </a:lnTo>
                    <a:lnTo>
                      <a:pt x="4492152" y="1249383"/>
                    </a:lnTo>
                    <a:lnTo>
                      <a:pt x="4497938" y="1253178"/>
                    </a:lnTo>
                    <a:lnTo>
                      <a:pt x="4504196" y="1253900"/>
                    </a:lnTo>
                    <a:lnTo>
                      <a:pt x="4510533" y="1251813"/>
                    </a:lnTo>
                    <a:lnTo>
                      <a:pt x="4516555" y="1247184"/>
                    </a:lnTo>
                    <a:lnTo>
                      <a:pt x="4521185" y="1241162"/>
                    </a:lnTo>
                    <a:lnTo>
                      <a:pt x="4523271" y="1234825"/>
                    </a:lnTo>
                    <a:lnTo>
                      <a:pt x="4522550" y="1228567"/>
                    </a:lnTo>
                    <a:lnTo>
                      <a:pt x="4518755" y="1222781"/>
                    </a:lnTo>
                    <a:lnTo>
                      <a:pt x="4513035" y="1219097"/>
                    </a:lnTo>
                    <a:lnTo>
                      <a:pt x="4506304" y="1217897"/>
                    </a:lnTo>
                    <a:close/>
                  </a:path>
                  <a:path w="5485765" h="4844415">
                    <a:moveTo>
                      <a:pt x="4569878" y="1154323"/>
                    </a:moveTo>
                    <a:lnTo>
                      <a:pt x="4562931" y="1155775"/>
                    </a:lnTo>
                    <a:lnTo>
                      <a:pt x="4556564" y="1160044"/>
                    </a:lnTo>
                    <a:lnTo>
                      <a:pt x="4552604" y="1166103"/>
                    </a:lnTo>
                    <a:lnTo>
                      <a:pt x="4551118" y="1173084"/>
                    </a:lnTo>
                    <a:lnTo>
                      <a:pt x="4552145" y="1179986"/>
                    </a:lnTo>
                    <a:lnTo>
                      <a:pt x="4555726" y="1185809"/>
                    </a:lnTo>
                    <a:lnTo>
                      <a:pt x="4561616" y="1189501"/>
                    </a:lnTo>
                    <a:lnTo>
                      <a:pt x="4568045" y="1190051"/>
                    </a:lnTo>
                    <a:lnTo>
                      <a:pt x="4574416" y="1187930"/>
                    </a:lnTo>
                    <a:lnTo>
                      <a:pt x="4580129" y="1183610"/>
                    </a:lnTo>
                    <a:lnTo>
                      <a:pt x="4584759" y="1177587"/>
                    </a:lnTo>
                    <a:lnTo>
                      <a:pt x="4586845" y="1171251"/>
                    </a:lnTo>
                    <a:lnTo>
                      <a:pt x="4586124" y="1164993"/>
                    </a:lnTo>
                    <a:lnTo>
                      <a:pt x="4582329" y="1159206"/>
                    </a:lnTo>
                    <a:lnTo>
                      <a:pt x="4576609" y="1155523"/>
                    </a:lnTo>
                    <a:lnTo>
                      <a:pt x="4569878" y="1154323"/>
                    </a:lnTo>
                    <a:close/>
                  </a:path>
                  <a:path w="5485765" h="4844415">
                    <a:moveTo>
                      <a:pt x="4636712" y="1087450"/>
                    </a:moveTo>
                    <a:lnTo>
                      <a:pt x="4630029" y="1088633"/>
                    </a:lnTo>
                    <a:lnTo>
                      <a:pt x="4624013" y="1092595"/>
                    </a:lnTo>
                    <a:lnTo>
                      <a:pt x="4620559" y="1098147"/>
                    </a:lnTo>
                    <a:lnTo>
                      <a:pt x="4619785" y="1104417"/>
                    </a:lnTo>
                    <a:lnTo>
                      <a:pt x="4621465" y="1110667"/>
                    </a:lnTo>
                    <a:lnTo>
                      <a:pt x="4625375" y="1116160"/>
                    </a:lnTo>
                    <a:lnTo>
                      <a:pt x="4630980" y="1120137"/>
                    </a:lnTo>
                    <a:lnTo>
                      <a:pt x="4636752" y="1121345"/>
                    </a:lnTo>
                    <a:lnTo>
                      <a:pt x="4642386" y="1119960"/>
                    </a:lnTo>
                    <a:lnTo>
                      <a:pt x="4647579" y="1116160"/>
                    </a:lnTo>
                    <a:lnTo>
                      <a:pt x="4651856" y="1110490"/>
                    </a:lnTo>
                    <a:lnTo>
                      <a:pt x="4653679" y="1104417"/>
                    </a:lnTo>
                    <a:lnTo>
                      <a:pt x="4652792" y="1098324"/>
                    </a:lnTo>
                    <a:lnTo>
                      <a:pt x="4648940" y="1092595"/>
                    </a:lnTo>
                    <a:lnTo>
                      <a:pt x="4643278" y="1088839"/>
                    </a:lnTo>
                    <a:lnTo>
                      <a:pt x="4636712" y="1087450"/>
                    </a:lnTo>
                    <a:close/>
                  </a:path>
                  <a:path w="5485765" h="4844415">
                    <a:moveTo>
                      <a:pt x="4700012" y="1024229"/>
                    </a:moveTo>
                    <a:lnTo>
                      <a:pt x="4693088" y="1025633"/>
                    </a:lnTo>
                    <a:lnTo>
                      <a:pt x="4686959" y="1029649"/>
                    </a:lnTo>
                    <a:lnTo>
                      <a:pt x="4684148" y="1034529"/>
                    </a:lnTo>
                    <a:lnTo>
                      <a:pt x="4683555" y="1040646"/>
                    </a:lnTo>
                    <a:lnTo>
                      <a:pt x="4685162" y="1046999"/>
                    </a:lnTo>
                    <a:lnTo>
                      <a:pt x="4688949" y="1052586"/>
                    </a:lnTo>
                    <a:lnTo>
                      <a:pt x="4694633" y="1056469"/>
                    </a:lnTo>
                    <a:lnTo>
                      <a:pt x="4700483" y="1057574"/>
                    </a:lnTo>
                    <a:lnTo>
                      <a:pt x="4705960" y="1056342"/>
                    </a:lnTo>
                    <a:lnTo>
                      <a:pt x="4710524" y="1053215"/>
                    </a:lnTo>
                    <a:lnTo>
                      <a:pt x="4714900" y="1047446"/>
                    </a:lnTo>
                    <a:lnTo>
                      <a:pt x="4716939" y="1041157"/>
                    </a:lnTo>
                    <a:lnTo>
                      <a:pt x="4716268" y="1034848"/>
                    </a:lnTo>
                    <a:lnTo>
                      <a:pt x="4712514" y="1029021"/>
                    </a:lnTo>
                    <a:lnTo>
                      <a:pt x="4706798" y="1025378"/>
                    </a:lnTo>
                    <a:lnTo>
                      <a:pt x="4700012" y="1024229"/>
                    </a:lnTo>
                    <a:close/>
                  </a:path>
                  <a:path w="5485765" h="4844415">
                    <a:moveTo>
                      <a:pt x="4763835" y="960328"/>
                    </a:moveTo>
                    <a:lnTo>
                      <a:pt x="4757501" y="961161"/>
                    </a:lnTo>
                    <a:lnTo>
                      <a:pt x="4752523" y="964085"/>
                    </a:lnTo>
                    <a:lnTo>
                      <a:pt x="4748561" y="970101"/>
                    </a:lnTo>
                    <a:lnTo>
                      <a:pt x="4747378" y="976784"/>
                    </a:lnTo>
                    <a:lnTo>
                      <a:pt x="4748767" y="983350"/>
                    </a:lnTo>
                    <a:lnTo>
                      <a:pt x="4752523" y="989012"/>
                    </a:lnTo>
                    <a:lnTo>
                      <a:pt x="4758238" y="992864"/>
                    </a:lnTo>
                    <a:lnTo>
                      <a:pt x="4764306" y="993751"/>
                    </a:lnTo>
                    <a:lnTo>
                      <a:pt x="4770374" y="991928"/>
                    </a:lnTo>
                    <a:lnTo>
                      <a:pt x="4776089" y="987650"/>
                    </a:lnTo>
                    <a:lnTo>
                      <a:pt x="4779314" y="982988"/>
                    </a:lnTo>
                    <a:lnTo>
                      <a:pt x="4780762" y="977295"/>
                    </a:lnTo>
                    <a:lnTo>
                      <a:pt x="4779874" y="971228"/>
                    </a:lnTo>
                    <a:lnTo>
                      <a:pt x="4776089" y="965447"/>
                    </a:lnTo>
                    <a:lnTo>
                      <a:pt x="4770403" y="961714"/>
                    </a:lnTo>
                    <a:lnTo>
                      <a:pt x="4763835" y="960328"/>
                    </a:lnTo>
                    <a:close/>
                  </a:path>
                  <a:path w="5485765" h="4844415">
                    <a:moveTo>
                      <a:pt x="4827409" y="896753"/>
                    </a:moveTo>
                    <a:lnTo>
                      <a:pt x="4821076" y="897586"/>
                    </a:lnTo>
                    <a:lnTo>
                      <a:pt x="4816097" y="900511"/>
                    </a:lnTo>
                    <a:lnTo>
                      <a:pt x="4812135" y="906527"/>
                    </a:lnTo>
                    <a:lnTo>
                      <a:pt x="4810952" y="913210"/>
                    </a:lnTo>
                    <a:lnTo>
                      <a:pt x="4812342" y="919776"/>
                    </a:lnTo>
                    <a:lnTo>
                      <a:pt x="4816097" y="925438"/>
                    </a:lnTo>
                    <a:lnTo>
                      <a:pt x="4821827" y="929290"/>
                    </a:lnTo>
                    <a:lnTo>
                      <a:pt x="4827919" y="930177"/>
                    </a:lnTo>
                    <a:lnTo>
                      <a:pt x="4833992" y="928354"/>
                    </a:lnTo>
                    <a:lnTo>
                      <a:pt x="4839663" y="924076"/>
                    </a:lnTo>
                    <a:lnTo>
                      <a:pt x="4842888" y="919414"/>
                    </a:lnTo>
                    <a:lnTo>
                      <a:pt x="4844337" y="913721"/>
                    </a:lnTo>
                    <a:lnTo>
                      <a:pt x="4843448" y="907654"/>
                    </a:lnTo>
                    <a:lnTo>
                      <a:pt x="4839663" y="901872"/>
                    </a:lnTo>
                    <a:lnTo>
                      <a:pt x="4833978" y="898140"/>
                    </a:lnTo>
                    <a:lnTo>
                      <a:pt x="4827409" y="896753"/>
                    </a:lnTo>
                    <a:close/>
                  </a:path>
                  <a:path w="5485765" h="4844415">
                    <a:moveTo>
                      <a:pt x="4891729" y="832472"/>
                    </a:moveTo>
                    <a:lnTo>
                      <a:pt x="4885489" y="833217"/>
                    </a:lnTo>
                    <a:lnTo>
                      <a:pt x="4879671" y="836937"/>
                    </a:lnTo>
                    <a:lnTo>
                      <a:pt x="4875754" y="842952"/>
                    </a:lnTo>
                    <a:lnTo>
                      <a:pt x="4874566" y="849636"/>
                    </a:lnTo>
                    <a:lnTo>
                      <a:pt x="4875930" y="856201"/>
                    </a:lnTo>
                    <a:lnTo>
                      <a:pt x="4879671" y="861864"/>
                    </a:lnTo>
                    <a:lnTo>
                      <a:pt x="4885401" y="865716"/>
                    </a:lnTo>
                    <a:lnTo>
                      <a:pt x="4891493" y="866603"/>
                    </a:lnTo>
                    <a:lnTo>
                      <a:pt x="4897566" y="864780"/>
                    </a:lnTo>
                    <a:lnTo>
                      <a:pt x="4903237" y="860502"/>
                    </a:lnTo>
                    <a:lnTo>
                      <a:pt x="4907302" y="855044"/>
                    </a:lnTo>
                    <a:lnTo>
                      <a:pt x="4908657" y="849439"/>
                    </a:lnTo>
                    <a:lnTo>
                      <a:pt x="4907302" y="843815"/>
                    </a:lnTo>
                    <a:lnTo>
                      <a:pt x="4903237" y="838298"/>
                    </a:lnTo>
                    <a:lnTo>
                      <a:pt x="4897832" y="834300"/>
                    </a:lnTo>
                    <a:lnTo>
                      <a:pt x="4891729" y="832472"/>
                    </a:lnTo>
                    <a:close/>
                  </a:path>
                  <a:path w="5485765" h="4844415">
                    <a:moveTo>
                      <a:pt x="4957450" y="766725"/>
                    </a:moveTo>
                    <a:lnTo>
                      <a:pt x="4950510" y="768196"/>
                    </a:lnTo>
                    <a:lnTo>
                      <a:pt x="4944188" y="772525"/>
                    </a:lnTo>
                    <a:lnTo>
                      <a:pt x="4940169" y="778537"/>
                    </a:lnTo>
                    <a:lnTo>
                      <a:pt x="4938663" y="785512"/>
                    </a:lnTo>
                    <a:lnTo>
                      <a:pt x="4939711" y="792408"/>
                    </a:lnTo>
                    <a:lnTo>
                      <a:pt x="4943350" y="798185"/>
                    </a:lnTo>
                    <a:lnTo>
                      <a:pt x="4948651" y="801363"/>
                    </a:lnTo>
                    <a:lnTo>
                      <a:pt x="4955120" y="802008"/>
                    </a:lnTo>
                    <a:lnTo>
                      <a:pt x="4961805" y="800217"/>
                    </a:lnTo>
                    <a:lnTo>
                      <a:pt x="4967754" y="796090"/>
                    </a:lnTo>
                    <a:lnTo>
                      <a:pt x="4972146" y="789876"/>
                    </a:lnTo>
                    <a:lnTo>
                      <a:pt x="4973907" y="783221"/>
                    </a:lnTo>
                    <a:lnTo>
                      <a:pt x="4973115" y="776899"/>
                    </a:lnTo>
                    <a:lnTo>
                      <a:pt x="4969848" y="771687"/>
                    </a:lnTo>
                    <a:lnTo>
                      <a:pt x="4964175" y="767944"/>
                    </a:lnTo>
                    <a:lnTo>
                      <a:pt x="4957450" y="766725"/>
                    </a:lnTo>
                    <a:close/>
                  </a:path>
                  <a:path w="5485765" h="4844415">
                    <a:moveTo>
                      <a:pt x="5021025" y="703151"/>
                    </a:moveTo>
                    <a:lnTo>
                      <a:pt x="5014084" y="704622"/>
                    </a:lnTo>
                    <a:lnTo>
                      <a:pt x="5007762" y="708950"/>
                    </a:lnTo>
                    <a:lnTo>
                      <a:pt x="5003743" y="714963"/>
                    </a:lnTo>
                    <a:lnTo>
                      <a:pt x="5002238" y="721938"/>
                    </a:lnTo>
                    <a:lnTo>
                      <a:pt x="5003285" y="728834"/>
                    </a:lnTo>
                    <a:lnTo>
                      <a:pt x="5006925" y="734611"/>
                    </a:lnTo>
                    <a:lnTo>
                      <a:pt x="5012225" y="737789"/>
                    </a:lnTo>
                    <a:lnTo>
                      <a:pt x="5018694" y="738433"/>
                    </a:lnTo>
                    <a:lnTo>
                      <a:pt x="5025379" y="736643"/>
                    </a:lnTo>
                    <a:lnTo>
                      <a:pt x="5031328" y="732516"/>
                    </a:lnTo>
                    <a:lnTo>
                      <a:pt x="5035720" y="726258"/>
                    </a:lnTo>
                    <a:lnTo>
                      <a:pt x="5037481" y="719607"/>
                    </a:lnTo>
                    <a:lnTo>
                      <a:pt x="5036689" y="713310"/>
                    </a:lnTo>
                    <a:lnTo>
                      <a:pt x="5033423" y="708113"/>
                    </a:lnTo>
                    <a:lnTo>
                      <a:pt x="5027749" y="704370"/>
                    </a:lnTo>
                    <a:lnTo>
                      <a:pt x="5021025" y="703151"/>
                    </a:lnTo>
                    <a:close/>
                  </a:path>
                  <a:path w="5485765" h="4844415">
                    <a:moveTo>
                      <a:pt x="5084612" y="639577"/>
                    </a:moveTo>
                    <a:lnTo>
                      <a:pt x="5077660" y="641048"/>
                    </a:lnTo>
                    <a:lnTo>
                      <a:pt x="5071337" y="645376"/>
                    </a:lnTo>
                    <a:lnTo>
                      <a:pt x="5067332" y="651389"/>
                    </a:lnTo>
                    <a:lnTo>
                      <a:pt x="5065851" y="658363"/>
                    </a:lnTo>
                    <a:lnTo>
                      <a:pt x="5066903" y="665260"/>
                    </a:lnTo>
                    <a:lnTo>
                      <a:pt x="5070499" y="671036"/>
                    </a:lnTo>
                    <a:lnTo>
                      <a:pt x="5075799" y="674156"/>
                    </a:lnTo>
                    <a:lnTo>
                      <a:pt x="5082268" y="674781"/>
                    </a:lnTo>
                    <a:lnTo>
                      <a:pt x="5088953" y="673010"/>
                    </a:lnTo>
                    <a:lnTo>
                      <a:pt x="5094902" y="668942"/>
                    </a:lnTo>
                    <a:lnTo>
                      <a:pt x="5099296" y="662684"/>
                    </a:lnTo>
                    <a:lnTo>
                      <a:pt x="5101068" y="656033"/>
                    </a:lnTo>
                    <a:lnTo>
                      <a:pt x="5100307" y="649736"/>
                    </a:lnTo>
                    <a:lnTo>
                      <a:pt x="5097101" y="644538"/>
                    </a:lnTo>
                    <a:lnTo>
                      <a:pt x="5091367" y="640796"/>
                    </a:lnTo>
                    <a:lnTo>
                      <a:pt x="5084612" y="639577"/>
                    </a:lnTo>
                    <a:close/>
                  </a:path>
                  <a:path w="5485765" h="4844415">
                    <a:moveTo>
                      <a:pt x="5148134" y="576094"/>
                    </a:moveTo>
                    <a:lnTo>
                      <a:pt x="5141234" y="577518"/>
                    </a:lnTo>
                    <a:lnTo>
                      <a:pt x="5135120" y="581593"/>
                    </a:lnTo>
                    <a:lnTo>
                      <a:pt x="5131720" y="586988"/>
                    </a:lnTo>
                    <a:lnTo>
                      <a:pt x="5131166" y="593022"/>
                    </a:lnTo>
                    <a:lnTo>
                      <a:pt x="5133088" y="599075"/>
                    </a:lnTo>
                    <a:lnTo>
                      <a:pt x="5137110" y="604530"/>
                    </a:lnTo>
                    <a:lnTo>
                      <a:pt x="5142028" y="608015"/>
                    </a:lnTo>
                    <a:lnTo>
                      <a:pt x="5147623" y="609478"/>
                    </a:lnTo>
                    <a:lnTo>
                      <a:pt x="5153356" y="608624"/>
                    </a:lnTo>
                    <a:lnTo>
                      <a:pt x="5158686" y="605158"/>
                    </a:lnTo>
                    <a:lnTo>
                      <a:pt x="5162870" y="599154"/>
                    </a:lnTo>
                    <a:lnTo>
                      <a:pt x="5164590" y="592551"/>
                    </a:lnTo>
                    <a:lnTo>
                      <a:pt x="5163855" y="586203"/>
                    </a:lnTo>
                    <a:lnTo>
                      <a:pt x="5160676" y="580964"/>
                    </a:lnTo>
                    <a:lnTo>
                      <a:pt x="5154915" y="577263"/>
                    </a:lnTo>
                    <a:lnTo>
                      <a:pt x="5148134" y="576094"/>
                    </a:lnTo>
                    <a:close/>
                  </a:path>
                  <a:path w="5485765" h="4844415">
                    <a:moveTo>
                      <a:pt x="5211786" y="512415"/>
                    </a:moveTo>
                    <a:lnTo>
                      <a:pt x="5205073" y="513633"/>
                    </a:lnTo>
                    <a:lnTo>
                      <a:pt x="5199323" y="517285"/>
                    </a:lnTo>
                    <a:lnTo>
                      <a:pt x="5196133" y="522573"/>
                    </a:lnTo>
                    <a:lnTo>
                      <a:pt x="5195330" y="528872"/>
                    </a:lnTo>
                    <a:lnTo>
                      <a:pt x="5196863" y="535269"/>
                    </a:lnTo>
                    <a:lnTo>
                      <a:pt x="5200684" y="540851"/>
                    </a:lnTo>
                    <a:lnTo>
                      <a:pt x="5206550" y="546821"/>
                    </a:lnTo>
                    <a:lnTo>
                      <a:pt x="5217023" y="546821"/>
                    </a:lnTo>
                    <a:lnTo>
                      <a:pt x="5222888" y="540851"/>
                    </a:lnTo>
                    <a:lnTo>
                      <a:pt x="5226709" y="535269"/>
                    </a:lnTo>
                    <a:lnTo>
                      <a:pt x="5228243" y="528872"/>
                    </a:lnTo>
                    <a:lnTo>
                      <a:pt x="5227439" y="522573"/>
                    </a:lnTo>
                    <a:lnTo>
                      <a:pt x="5224250" y="517285"/>
                    </a:lnTo>
                    <a:lnTo>
                      <a:pt x="5218499" y="513633"/>
                    </a:lnTo>
                    <a:lnTo>
                      <a:pt x="5211786" y="512415"/>
                    </a:lnTo>
                    <a:close/>
                  </a:path>
                  <a:path w="5485765" h="4844415">
                    <a:moveTo>
                      <a:pt x="5275360" y="448841"/>
                    </a:moveTo>
                    <a:lnTo>
                      <a:pt x="5268648" y="450059"/>
                    </a:lnTo>
                    <a:lnTo>
                      <a:pt x="5262897" y="453711"/>
                    </a:lnTo>
                    <a:lnTo>
                      <a:pt x="5259707" y="458999"/>
                    </a:lnTo>
                    <a:lnTo>
                      <a:pt x="5258904" y="465297"/>
                    </a:lnTo>
                    <a:lnTo>
                      <a:pt x="5260437" y="471695"/>
                    </a:lnTo>
                    <a:lnTo>
                      <a:pt x="5264259" y="477277"/>
                    </a:lnTo>
                    <a:lnTo>
                      <a:pt x="5270124" y="483246"/>
                    </a:lnTo>
                    <a:lnTo>
                      <a:pt x="5280597" y="483246"/>
                    </a:lnTo>
                    <a:lnTo>
                      <a:pt x="5286462" y="477277"/>
                    </a:lnTo>
                    <a:lnTo>
                      <a:pt x="5290284" y="471695"/>
                    </a:lnTo>
                    <a:lnTo>
                      <a:pt x="5291817" y="465297"/>
                    </a:lnTo>
                    <a:lnTo>
                      <a:pt x="5291013" y="458999"/>
                    </a:lnTo>
                    <a:lnTo>
                      <a:pt x="5287824" y="453711"/>
                    </a:lnTo>
                    <a:lnTo>
                      <a:pt x="5282073" y="450059"/>
                    </a:lnTo>
                    <a:lnTo>
                      <a:pt x="5275360" y="448841"/>
                    </a:lnTo>
                    <a:close/>
                  </a:path>
                  <a:path w="5485765" h="4844415">
                    <a:moveTo>
                      <a:pt x="5339105" y="385110"/>
                    </a:moveTo>
                    <a:lnTo>
                      <a:pt x="5332796" y="385954"/>
                    </a:lnTo>
                    <a:lnTo>
                      <a:pt x="5327833" y="388880"/>
                    </a:lnTo>
                    <a:lnTo>
                      <a:pt x="5323856" y="394850"/>
                    </a:lnTo>
                    <a:lnTo>
                      <a:pt x="5322648" y="401527"/>
                    </a:lnTo>
                    <a:lnTo>
                      <a:pt x="5324033" y="408086"/>
                    </a:lnTo>
                    <a:lnTo>
                      <a:pt x="5327833" y="413702"/>
                    </a:lnTo>
                    <a:lnTo>
                      <a:pt x="5332973" y="417041"/>
                    </a:lnTo>
                    <a:lnTo>
                      <a:pt x="5339105" y="418023"/>
                    </a:lnTo>
                    <a:lnTo>
                      <a:pt x="5345492" y="416530"/>
                    </a:lnTo>
                    <a:lnTo>
                      <a:pt x="5351398" y="412446"/>
                    </a:lnTo>
                    <a:lnTo>
                      <a:pt x="5356635" y="407209"/>
                    </a:lnTo>
                    <a:lnTo>
                      <a:pt x="5357263" y="396002"/>
                    </a:lnTo>
                    <a:lnTo>
                      <a:pt x="5351398" y="390137"/>
                    </a:lnTo>
                    <a:lnTo>
                      <a:pt x="5345669" y="386465"/>
                    </a:lnTo>
                    <a:lnTo>
                      <a:pt x="5339105" y="385110"/>
                    </a:lnTo>
                    <a:close/>
                  </a:path>
                  <a:path w="5485765" h="4844415">
                    <a:moveTo>
                      <a:pt x="2779446" y="2948814"/>
                    </a:moveTo>
                    <a:lnTo>
                      <a:pt x="2773178" y="2950938"/>
                    </a:lnTo>
                    <a:lnTo>
                      <a:pt x="2767166" y="2955517"/>
                    </a:lnTo>
                    <a:lnTo>
                      <a:pt x="2762850" y="2961279"/>
                    </a:lnTo>
                    <a:lnTo>
                      <a:pt x="2760685" y="2967601"/>
                    </a:lnTo>
                    <a:lnTo>
                      <a:pt x="2761054" y="2973824"/>
                    </a:lnTo>
                    <a:lnTo>
                      <a:pt x="2764338" y="2979292"/>
                    </a:lnTo>
                    <a:lnTo>
                      <a:pt x="2770524" y="2983295"/>
                    </a:lnTo>
                    <a:lnTo>
                      <a:pt x="2777613" y="2984529"/>
                    </a:lnTo>
                    <a:lnTo>
                      <a:pt x="2784663" y="2983092"/>
                    </a:lnTo>
                    <a:lnTo>
                      <a:pt x="2790731" y="2979082"/>
                    </a:lnTo>
                    <a:lnTo>
                      <a:pt x="2795006" y="2972751"/>
                    </a:lnTo>
                    <a:lnTo>
                      <a:pt x="2796413" y="2965742"/>
                    </a:lnTo>
                    <a:lnTo>
                      <a:pt x="2795032" y="2958831"/>
                    </a:lnTo>
                    <a:lnTo>
                      <a:pt x="2790941" y="2952794"/>
                    </a:lnTo>
                    <a:lnTo>
                      <a:pt x="2785517" y="2949360"/>
                    </a:lnTo>
                    <a:lnTo>
                      <a:pt x="2779446" y="2948814"/>
                    </a:lnTo>
                    <a:close/>
                  </a:path>
                  <a:path w="5485765" h="4844415">
                    <a:moveTo>
                      <a:pt x="2843059" y="2885240"/>
                    </a:moveTo>
                    <a:lnTo>
                      <a:pt x="2836797" y="2887364"/>
                    </a:lnTo>
                    <a:lnTo>
                      <a:pt x="2830740" y="2891943"/>
                    </a:lnTo>
                    <a:lnTo>
                      <a:pt x="2826425" y="2897705"/>
                    </a:lnTo>
                    <a:lnTo>
                      <a:pt x="2824260" y="2904027"/>
                    </a:lnTo>
                    <a:lnTo>
                      <a:pt x="2824628" y="2910250"/>
                    </a:lnTo>
                    <a:lnTo>
                      <a:pt x="2827912" y="2915718"/>
                    </a:lnTo>
                    <a:lnTo>
                      <a:pt x="2834098" y="2919720"/>
                    </a:lnTo>
                    <a:lnTo>
                      <a:pt x="2841187" y="2920954"/>
                    </a:lnTo>
                    <a:lnTo>
                      <a:pt x="2848237" y="2919518"/>
                    </a:lnTo>
                    <a:lnTo>
                      <a:pt x="2854305" y="2915508"/>
                    </a:lnTo>
                    <a:lnTo>
                      <a:pt x="2858624" y="2909177"/>
                    </a:lnTo>
                    <a:lnTo>
                      <a:pt x="2860027" y="2902168"/>
                    </a:lnTo>
                    <a:lnTo>
                      <a:pt x="2858621" y="2895257"/>
                    </a:lnTo>
                    <a:lnTo>
                      <a:pt x="2854515" y="2889220"/>
                    </a:lnTo>
                    <a:lnTo>
                      <a:pt x="2849106" y="2885786"/>
                    </a:lnTo>
                    <a:lnTo>
                      <a:pt x="2843059" y="2885240"/>
                    </a:lnTo>
                    <a:close/>
                  </a:path>
                  <a:path w="5485765" h="4844415">
                    <a:moveTo>
                      <a:pt x="2904788" y="2819767"/>
                    </a:moveTo>
                    <a:lnTo>
                      <a:pt x="2897741" y="2821144"/>
                    </a:lnTo>
                    <a:lnTo>
                      <a:pt x="2891382" y="2825436"/>
                    </a:lnTo>
                    <a:lnTo>
                      <a:pt x="2887398" y="2831486"/>
                    </a:lnTo>
                    <a:lnTo>
                      <a:pt x="2885988" y="2838567"/>
                    </a:lnTo>
                    <a:lnTo>
                      <a:pt x="2887169" y="2845629"/>
                    </a:lnTo>
                    <a:lnTo>
                      <a:pt x="2890963" y="2851620"/>
                    </a:lnTo>
                    <a:lnTo>
                      <a:pt x="2897378" y="2855793"/>
                    </a:lnTo>
                    <a:lnTo>
                      <a:pt x="2904657" y="2857197"/>
                    </a:lnTo>
                    <a:lnTo>
                      <a:pt x="2911818" y="2855891"/>
                    </a:lnTo>
                    <a:lnTo>
                      <a:pt x="2917880" y="2851934"/>
                    </a:lnTo>
                    <a:lnTo>
                      <a:pt x="2922146" y="2845563"/>
                    </a:lnTo>
                    <a:lnTo>
                      <a:pt x="2923417" y="2838436"/>
                    </a:lnTo>
                    <a:lnTo>
                      <a:pt x="2921842" y="2831329"/>
                    </a:lnTo>
                    <a:lnTo>
                      <a:pt x="2917565" y="2825017"/>
                    </a:lnTo>
                    <a:lnTo>
                      <a:pt x="2911677" y="2821121"/>
                    </a:lnTo>
                    <a:lnTo>
                      <a:pt x="2904788" y="2819767"/>
                    </a:lnTo>
                    <a:close/>
                  </a:path>
                  <a:path w="5485765" h="4844415">
                    <a:moveTo>
                      <a:pt x="2968349" y="2756193"/>
                    </a:moveTo>
                    <a:lnTo>
                      <a:pt x="2961536" y="2757304"/>
                    </a:lnTo>
                    <a:lnTo>
                      <a:pt x="2955794" y="2760919"/>
                    </a:lnTo>
                    <a:lnTo>
                      <a:pt x="2952066" y="2766775"/>
                    </a:lnTo>
                    <a:lnTo>
                      <a:pt x="2951421" y="2773121"/>
                    </a:lnTo>
                    <a:lnTo>
                      <a:pt x="2953408" y="2779389"/>
                    </a:lnTo>
                    <a:lnTo>
                      <a:pt x="2957574" y="2785008"/>
                    </a:lnTo>
                    <a:lnTo>
                      <a:pt x="2963616" y="2789599"/>
                    </a:lnTo>
                    <a:lnTo>
                      <a:pt x="2970090" y="2791803"/>
                    </a:lnTo>
                    <a:lnTo>
                      <a:pt x="2976485" y="2791238"/>
                    </a:lnTo>
                    <a:lnTo>
                      <a:pt x="2982292" y="2787522"/>
                    </a:lnTo>
                    <a:lnTo>
                      <a:pt x="2985956" y="2781768"/>
                    </a:lnTo>
                    <a:lnTo>
                      <a:pt x="2987018" y="2774875"/>
                    </a:lnTo>
                    <a:lnTo>
                      <a:pt x="2985429" y="2767786"/>
                    </a:lnTo>
                    <a:lnTo>
                      <a:pt x="2981140" y="2761443"/>
                    </a:lnTo>
                    <a:lnTo>
                      <a:pt x="2975220" y="2757576"/>
                    </a:lnTo>
                    <a:lnTo>
                      <a:pt x="2968349" y="2756193"/>
                    </a:lnTo>
                    <a:close/>
                  </a:path>
                  <a:path w="5485765" h="4844415">
                    <a:moveTo>
                      <a:pt x="3031923" y="2692619"/>
                    </a:moveTo>
                    <a:lnTo>
                      <a:pt x="3025110" y="2693730"/>
                    </a:lnTo>
                    <a:lnTo>
                      <a:pt x="3019368" y="2697345"/>
                    </a:lnTo>
                    <a:lnTo>
                      <a:pt x="3016214" y="2702670"/>
                    </a:lnTo>
                    <a:lnTo>
                      <a:pt x="3015506" y="2709075"/>
                    </a:lnTo>
                    <a:lnTo>
                      <a:pt x="3017173" y="2715638"/>
                    </a:lnTo>
                    <a:lnTo>
                      <a:pt x="3021148" y="2721434"/>
                    </a:lnTo>
                    <a:lnTo>
                      <a:pt x="3027367" y="2725833"/>
                    </a:lnTo>
                    <a:lnTo>
                      <a:pt x="3034135" y="2727718"/>
                    </a:lnTo>
                    <a:lnTo>
                      <a:pt x="3040590" y="2727090"/>
                    </a:lnTo>
                    <a:lnTo>
                      <a:pt x="3045866" y="2723948"/>
                    </a:lnTo>
                    <a:lnTo>
                      <a:pt x="3049530" y="2718194"/>
                    </a:lnTo>
                    <a:lnTo>
                      <a:pt x="3050592" y="2711301"/>
                    </a:lnTo>
                    <a:lnTo>
                      <a:pt x="3049003" y="2704212"/>
                    </a:lnTo>
                    <a:lnTo>
                      <a:pt x="3044714" y="2697869"/>
                    </a:lnTo>
                    <a:lnTo>
                      <a:pt x="3038795" y="2694002"/>
                    </a:lnTo>
                    <a:lnTo>
                      <a:pt x="3031923" y="2692619"/>
                    </a:lnTo>
                    <a:close/>
                  </a:path>
                  <a:path w="5485765" h="4844415">
                    <a:moveTo>
                      <a:pt x="3095484" y="2629110"/>
                    </a:moveTo>
                    <a:lnTo>
                      <a:pt x="3088640" y="2630216"/>
                    </a:lnTo>
                    <a:lnTo>
                      <a:pt x="3082837" y="2633876"/>
                    </a:lnTo>
                    <a:lnTo>
                      <a:pt x="3079700" y="2639157"/>
                    </a:lnTo>
                    <a:lnTo>
                      <a:pt x="3079028" y="2645567"/>
                    </a:lnTo>
                    <a:lnTo>
                      <a:pt x="3080731" y="2652154"/>
                    </a:lnTo>
                    <a:lnTo>
                      <a:pt x="3084722" y="2657965"/>
                    </a:lnTo>
                    <a:lnTo>
                      <a:pt x="3090897" y="2662319"/>
                    </a:lnTo>
                    <a:lnTo>
                      <a:pt x="3097670" y="2664210"/>
                    </a:lnTo>
                    <a:lnTo>
                      <a:pt x="3104149" y="2663606"/>
                    </a:lnTo>
                    <a:lnTo>
                      <a:pt x="3109440" y="2660478"/>
                    </a:lnTo>
                    <a:lnTo>
                      <a:pt x="3113089" y="2654666"/>
                    </a:lnTo>
                    <a:lnTo>
                      <a:pt x="3114127" y="2647753"/>
                    </a:lnTo>
                    <a:lnTo>
                      <a:pt x="3112533" y="2640683"/>
                    </a:lnTo>
                    <a:lnTo>
                      <a:pt x="3108288" y="2634399"/>
                    </a:lnTo>
                    <a:lnTo>
                      <a:pt x="3102367" y="2630518"/>
                    </a:lnTo>
                    <a:lnTo>
                      <a:pt x="3095484" y="2629110"/>
                    </a:lnTo>
                    <a:close/>
                  </a:path>
                  <a:path w="5485765" h="4844415">
                    <a:moveTo>
                      <a:pt x="3159464" y="2565091"/>
                    </a:moveTo>
                    <a:lnTo>
                      <a:pt x="3153054" y="2565788"/>
                    </a:lnTo>
                    <a:lnTo>
                      <a:pt x="3147773" y="2568940"/>
                    </a:lnTo>
                    <a:lnTo>
                      <a:pt x="3143849" y="2575008"/>
                    </a:lnTo>
                    <a:lnTo>
                      <a:pt x="3142772" y="2581822"/>
                    </a:lnTo>
                    <a:lnTo>
                      <a:pt x="3144327" y="2588558"/>
                    </a:lnTo>
                    <a:lnTo>
                      <a:pt x="3148297" y="2594391"/>
                    </a:lnTo>
                    <a:lnTo>
                      <a:pt x="3154492" y="2598724"/>
                    </a:lnTo>
                    <a:lnTo>
                      <a:pt x="3161415" y="2600465"/>
                    </a:lnTo>
                    <a:lnTo>
                      <a:pt x="3168298" y="2599457"/>
                    </a:lnTo>
                    <a:lnTo>
                      <a:pt x="3174376" y="2595543"/>
                    </a:lnTo>
                    <a:lnTo>
                      <a:pt x="3177503" y="2590252"/>
                    </a:lnTo>
                    <a:lnTo>
                      <a:pt x="3178107" y="2583773"/>
                    </a:lnTo>
                    <a:lnTo>
                      <a:pt x="3176217" y="2577000"/>
                    </a:lnTo>
                    <a:lnTo>
                      <a:pt x="3171862" y="2570825"/>
                    </a:lnTo>
                    <a:lnTo>
                      <a:pt x="3166051" y="2566790"/>
                    </a:lnTo>
                    <a:lnTo>
                      <a:pt x="3159464" y="2565091"/>
                    </a:lnTo>
                    <a:close/>
                  </a:path>
                  <a:path w="5485765" h="4844415">
                    <a:moveTo>
                      <a:pt x="3226076" y="2498479"/>
                    </a:moveTo>
                    <a:lnTo>
                      <a:pt x="3219665" y="2499177"/>
                    </a:lnTo>
                    <a:lnTo>
                      <a:pt x="3214384" y="2502328"/>
                    </a:lnTo>
                    <a:lnTo>
                      <a:pt x="3210725" y="2508131"/>
                    </a:lnTo>
                    <a:lnTo>
                      <a:pt x="3209619" y="2514975"/>
                    </a:lnTo>
                    <a:lnTo>
                      <a:pt x="3211026" y="2521858"/>
                    </a:lnTo>
                    <a:lnTo>
                      <a:pt x="3214908" y="2527779"/>
                    </a:lnTo>
                    <a:lnTo>
                      <a:pt x="3221192" y="2532009"/>
                    </a:lnTo>
                    <a:lnTo>
                      <a:pt x="3228262" y="2533579"/>
                    </a:lnTo>
                    <a:lnTo>
                      <a:pt x="3235174" y="2532536"/>
                    </a:lnTo>
                    <a:lnTo>
                      <a:pt x="3240987" y="2528931"/>
                    </a:lnTo>
                    <a:lnTo>
                      <a:pt x="3244114" y="2523640"/>
                    </a:lnTo>
                    <a:lnTo>
                      <a:pt x="3244718" y="2517162"/>
                    </a:lnTo>
                    <a:lnTo>
                      <a:pt x="3242828" y="2510388"/>
                    </a:lnTo>
                    <a:lnTo>
                      <a:pt x="3238474" y="2504214"/>
                    </a:lnTo>
                    <a:lnTo>
                      <a:pt x="3232662" y="2500178"/>
                    </a:lnTo>
                    <a:lnTo>
                      <a:pt x="3226076" y="2498479"/>
                    </a:lnTo>
                    <a:close/>
                  </a:path>
                  <a:path w="5485765" h="4844415">
                    <a:moveTo>
                      <a:pt x="3290160" y="2434382"/>
                    </a:moveTo>
                    <a:lnTo>
                      <a:pt x="3283814" y="2435026"/>
                    </a:lnTo>
                    <a:lnTo>
                      <a:pt x="3277959" y="2438754"/>
                    </a:lnTo>
                    <a:lnTo>
                      <a:pt x="3274344" y="2444541"/>
                    </a:lnTo>
                    <a:lnTo>
                      <a:pt x="3273232" y="2451349"/>
                    </a:lnTo>
                    <a:lnTo>
                      <a:pt x="3274615" y="2458196"/>
                    </a:lnTo>
                    <a:lnTo>
                      <a:pt x="3278482" y="2464100"/>
                    </a:lnTo>
                    <a:lnTo>
                      <a:pt x="3284766" y="2468391"/>
                    </a:lnTo>
                    <a:lnTo>
                      <a:pt x="3291836" y="2469991"/>
                    </a:lnTo>
                    <a:lnTo>
                      <a:pt x="3298749" y="2468961"/>
                    </a:lnTo>
                    <a:lnTo>
                      <a:pt x="3304561" y="2465357"/>
                    </a:lnTo>
                    <a:lnTo>
                      <a:pt x="3308263" y="2459490"/>
                    </a:lnTo>
                    <a:lnTo>
                      <a:pt x="3308803" y="2453064"/>
                    </a:lnTo>
                    <a:lnTo>
                      <a:pt x="3306594" y="2446578"/>
                    </a:lnTo>
                    <a:lnTo>
                      <a:pt x="3302048" y="2440535"/>
                    </a:lnTo>
                    <a:lnTo>
                      <a:pt x="3296428" y="2436368"/>
                    </a:lnTo>
                    <a:lnTo>
                      <a:pt x="3290160" y="2434382"/>
                    </a:lnTo>
                    <a:close/>
                  </a:path>
                  <a:path w="5485765" h="4844415">
                    <a:moveTo>
                      <a:pt x="3352595" y="2371946"/>
                    </a:moveTo>
                    <a:lnTo>
                      <a:pt x="3345400" y="2373441"/>
                    </a:lnTo>
                    <a:lnTo>
                      <a:pt x="3339019" y="2377694"/>
                    </a:lnTo>
                    <a:lnTo>
                      <a:pt x="3335190" y="2383651"/>
                    </a:lnTo>
                    <a:lnTo>
                      <a:pt x="3333913" y="2390629"/>
                    </a:lnTo>
                    <a:lnTo>
                      <a:pt x="3335190" y="2397606"/>
                    </a:lnTo>
                    <a:lnTo>
                      <a:pt x="3339019" y="2403563"/>
                    </a:lnTo>
                    <a:lnTo>
                      <a:pt x="3345400" y="2407756"/>
                    </a:lnTo>
                    <a:lnTo>
                      <a:pt x="3352595" y="2409219"/>
                    </a:lnTo>
                    <a:lnTo>
                      <a:pt x="3359654" y="2408011"/>
                    </a:lnTo>
                    <a:lnTo>
                      <a:pt x="3365622" y="2404192"/>
                    </a:lnTo>
                    <a:lnTo>
                      <a:pt x="3369864" y="2397860"/>
                    </a:lnTo>
                    <a:lnTo>
                      <a:pt x="3371278" y="2390615"/>
                    </a:lnTo>
                    <a:lnTo>
                      <a:pt x="3369864" y="2383351"/>
                    </a:lnTo>
                    <a:lnTo>
                      <a:pt x="3365622" y="2376961"/>
                    </a:lnTo>
                    <a:lnTo>
                      <a:pt x="3359654" y="2373143"/>
                    </a:lnTo>
                    <a:lnTo>
                      <a:pt x="3352595" y="2371946"/>
                    </a:lnTo>
                    <a:close/>
                  </a:path>
                  <a:path w="5485765" h="4844415">
                    <a:moveTo>
                      <a:pt x="3416183" y="2308398"/>
                    </a:moveTo>
                    <a:lnTo>
                      <a:pt x="3409107" y="2309778"/>
                    </a:lnTo>
                    <a:lnTo>
                      <a:pt x="3403012" y="2313701"/>
                    </a:lnTo>
                    <a:lnTo>
                      <a:pt x="3398780" y="2320121"/>
                    </a:lnTo>
                    <a:lnTo>
                      <a:pt x="3397435" y="2327198"/>
                    </a:lnTo>
                    <a:lnTo>
                      <a:pt x="3398800" y="2334099"/>
                    </a:lnTo>
                    <a:lnTo>
                      <a:pt x="3402698" y="2339989"/>
                    </a:lnTo>
                    <a:lnTo>
                      <a:pt x="3408951" y="2344251"/>
                    </a:lnTo>
                    <a:lnTo>
                      <a:pt x="3416039" y="2345802"/>
                    </a:lnTo>
                    <a:lnTo>
                      <a:pt x="3423185" y="2344525"/>
                    </a:lnTo>
                    <a:lnTo>
                      <a:pt x="3429615" y="2340303"/>
                    </a:lnTo>
                    <a:lnTo>
                      <a:pt x="3433526" y="2334198"/>
                    </a:lnTo>
                    <a:lnTo>
                      <a:pt x="3434826" y="2327041"/>
                    </a:lnTo>
                    <a:lnTo>
                      <a:pt x="3433415" y="2319787"/>
                    </a:lnTo>
                    <a:lnTo>
                      <a:pt x="3429196" y="2313386"/>
                    </a:lnTo>
                    <a:lnTo>
                      <a:pt x="3423220" y="2309591"/>
                    </a:lnTo>
                    <a:lnTo>
                      <a:pt x="3416183" y="2308398"/>
                    </a:lnTo>
                    <a:close/>
                  </a:path>
                  <a:path w="5485765" h="4844415">
                    <a:moveTo>
                      <a:pt x="3482794" y="2241787"/>
                    </a:moveTo>
                    <a:lnTo>
                      <a:pt x="3475718" y="2243166"/>
                    </a:lnTo>
                    <a:lnTo>
                      <a:pt x="3469624" y="2247089"/>
                    </a:lnTo>
                    <a:lnTo>
                      <a:pt x="3465348" y="2253509"/>
                    </a:lnTo>
                    <a:lnTo>
                      <a:pt x="3464007" y="2260587"/>
                    </a:lnTo>
                    <a:lnTo>
                      <a:pt x="3465397" y="2267488"/>
                    </a:lnTo>
                    <a:lnTo>
                      <a:pt x="3469310" y="2273378"/>
                    </a:lnTo>
                    <a:lnTo>
                      <a:pt x="3475563" y="2277639"/>
                    </a:lnTo>
                    <a:lnTo>
                      <a:pt x="3482650" y="2279190"/>
                    </a:lnTo>
                    <a:lnTo>
                      <a:pt x="3489797" y="2277914"/>
                    </a:lnTo>
                    <a:lnTo>
                      <a:pt x="3496226" y="2273692"/>
                    </a:lnTo>
                    <a:lnTo>
                      <a:pt x="3500138" y="2267586"/>
                    </a:lnTo>
                    <a:lnTo>
                      <a:pt x="3501437" y="2260430"/>
                    </a:lnTo>
                    <a:lnTo>
                      <a:pt x="3500026" y="2253175"/>
                    </a:lnTo>
                    <a:lnTo>
                      <a:pt x="3495807" y="2246775"/>
                    </a:lnTo>
                    <a:lnTo>
                      <a:pt x="3489831" y="2242980"/>
                    </a:lnTo>
                    <a:lnTo>
                      <a:pt x="3482794" y="2241787"/>
                    </a:lnTo>
                    <a:close/>
                  </a:path>
                  <a:path w="5485765" h="4844415">
                    <a:moveTo>
                      <a:pt x="3546591" y="2177951"/>
                    </a:moveTo>
                    <a:lnTo>
                      <a:pt x="3539778" y="2179062"/>
                    </a:lnTo>
                    <a:lnTo>
                      <a:pt x="3534036" y="2182677"/>
                    </a:lnTo>
                    <a:lnTo>
                      <a:pt x="3530308" y="2188532"/>
                    </a:lnTo>
                    <a:lnTo>
                      <a:pt x="3529663" y="2194879"/>
                    </a:lnTo>
                    <a:lnTo>
                      <a:pt x="3531650" y="2201146"/>
                    </a:lnTo>
                    <a:lnTo>
                      <a:pt x="3535816" y="2206766"/>
                    </a:lnTo>
                    <a:lnTo>
                      <a:pt x="3541860" y="2211357"/>
                    </a:lnTo>
                    <a:lnTo>
                      <a:pt x="3548345" y="2213561"/>
                    </a:lnTo>
                    <a:lnTo>
                      <a:pt x="3554772" y="2212996"/>
                    </a:lnTo>
                    <a:lnTo>
                      <a:pt x="3560638" y="2209280"/>
                    </a:lnTo>
                    <a:lnTo>
                      <a:pt x="3564242" y="2203482"/>
                    </a:lnTo>
                    <a:lnTo>
                      <a:pt x="3565273" y="2196594"/>
                    </a:lnTo>
                    <a:lnTo>
                      <a:pt x="3563673" y="2189529"/>
                    </a:lnTo>
                    <a:lnTo>
                      <a:pt x="3559382" y="2183201"/>
                    </a:lnTo>
                    <a:lnTo>
                      <a:pt x="3553462" y="2179334"/>
                    </a:lnTo>
                    <a:lnTo>
                      <a:pt x="3546591" y="2177951"/>
                    </a:lnTo>
                    <a:close/>
                  </a:path>
                  <a:path w="5485765" h="4844415">
                    <a:moveTo>
                      <a:pt x="3610440" y="2114102"/>
                    </a:moveTo>
                    <a:lnTo>
                      <a:pt x="3603662" y="2115179"/>
                    </a:lnTo>
                    <a:lnTo>
                      <a:pt x="3597610" y="2119103"/>
                    </a:lnTo>
                    <a:lnTo>
                      <a:pt x="3594722" y="2124119"/>
                    </a:lnTo>
                    <a:lnTo>
                      <a:pt x="3593983" y="2130558"/>
                    </a:lnTo>
                    <a:lnTo>
                      <a:pt x="3595504" y="2137292"/>
                    </a:lnTo>
                    <a:lnTo>
                      <a:pt x="3599390" y="2143192"/>
                    </a:lnTo>
                    <a:lnTo>
                      <a:pt x="3605714" y="2147458"/>
                    </a:lnTo>
                    <a:lnTo>
                      <a:pt x="3612666" y="2149201"/>
                    </a:lnTo>
                    <a:lnTo>
                      <a:pt x="3619185" y="2148568"/>
                    </a:lnTo>
                    <a:lnTo>
                      <a:pt x="3624213" y="2145706"/>
                    </a:lnTo>
                    <a:lnTo>
                      <a:pt x="3628125" y="2139628"/>
                    </a:lnTo>
                    <a:lnTo>
                      <a:pt x="3629122" y="2132745"/>
                    </a:lnTo>
                    <a:lnTo>
                      <a:pt x="3627350" y="2125822"/>
                    </a:lnTo>
                    <a:lnTo>
                      <a:pt x="3622956" y="2119627"/>
                    </a:lnTo>
                    <a:lnTo>
                      <a:pt x="3617140" y="2115657"/>
                    </a:lnTo>
                    <a:lnTo>
                      <a:pt x="3610440" y="2114102"/>
                    </a:lnTo>
                    <a:close/>
                  </a:path>
                  <a:path w="5485765" h="4844415">
                    <a:moveTo>
                      <a:pt x="3674197" y="2050357"/>
                    </a:moveTo>
                    <a:lnTo>
                      <a:pt x="3667812" y="2051030"/>
                    </a:lnTo>
                    <a:lnTo>
                      <a:pt x="3662546" y="2054167"/>
                    </a:lnTo>
                    <a:lnTo>
                      <a:pt x="3658872" y="2059970"/>
                    </a:lnTo>
                    <a:lnTo>
                      <a:pt x="3657741" y="2066814"/>
                    </a:lnTo>
                    <a:lnTo>
                      <a:pt x="3659143" y="2073697"/>
                    </a:lnTo>
                    <a:lnTo>
                      <a:pt x="3663069" y="2079618"/>
                    </a:lnTo>
                    <a:lnTo>
                      <a:pt x="3669352" y="2083863"/>
                    </a:lnTo>
                    <a:lnTo>
                      <a:pt x="3676410" y="2085457"/>
                    </a:lnTo>
                    <a:lnTo>
                      <a:pt x="3683291" y="2084419"/>
                    </a:lnTo>
                    <a:lnTo>
                      <a:pt x="3689044" y="2080770"/>
                    </a:lnTo>
                    <a:lnTo>
                      <a:pt x="3692231" y="2075479"/>
                    </a:lnTo>
                    <a:lnTo>
                      <a:pt x="3692866" y="2069000"/>
                    </a:lnTo>
                    <a:lnTo>
                      <a:pt x="3690988" y="2062227"/>
                    </a:lnTo>
                    <a:lnTo>
                      <a:pt x="3686635" y="2056052"/>
                    </a:lnTo>
                    <a:lnTo>
                      <a:pt x="3680779" y="2052061"/>
                    </a:lnTo>
                    <a:lnTo>
                      <a:pt x="3674197" y="2050357"/>
                    </a:lnTo>
                    <a:close/>
                  </a:path>
                  <a:path w="5485765" h="4844415">
                    <a:moveTo>
                      <a:pt x="3737811" y="1986783"/>
                    </a:moveTo>
                    <a:lnTo>
                      <a:pt x="3731401" y="1987456"/>
                    </a:lnTo>
                    <a:lnTo>
                      <a:pt x="3726120" y="1990593"/>
                    </a:lnTo>
                    <a:lnTo>
                      <a:pt x="3722461" y="1996396"/>
                    </a:lnTo>
                    <a:lnTo>
                      <a:pt x="3721354" y="2003240"/>
                    </a:lnTo>
                    <a:lnTo>
                      <a:pt x="3722762" y="2010123"/>
                    </a:lnTo>
                    <a:lnTo>
                      <a:pt x="3726644" y="2016044"/>
                    </a:lnTo>
                    <a:lnTo>
                      <a:pt x="3732928" y="2020289"/>
                    </a:lnTo>
                    <a:lnTo>
                      <a:pt x="3739997" y="2021883"/>
                    </a:lnTo>
                    <a:lnTo>
                      <a:pt x="3746910" y="2020845"/>
                    </a:lnTo>
                    <a:lnTo>
                      <a:pt x="3752723" y="2017196"/>
                    </a:lnTo>
                    <a:lnTo>
                      <a:pt x="3755850" y="2011905"/>
                    </a:lnTo>
                    <a:lnTo>
                      <a:pt x="3756454" y="2005426"/>
                    </a:lnTo>
                    <a:lnTo>
                      <a:pt x="3754564" y="1998653"/>
                    </a:lnTo>
                    <a:lnTo>
                      <a:pt x="3750209" y="1992478"/>
                    </a:lnTo>
                    <a:lnTo>
                      <a:pt x="3744398" y="1988487"/>
                    </a:lnTo>
                    <a:lnTo>
                      <a:pt x="3737811" y="1986783"/>
                    </a:lnTo>
                    <a:close/>
                  </a:path>
                  <a:path w="5485765" h="4844415">
                    <a:moveTo>
                      <a:pt x="3801974" y="1922659"/>
                    </a:moveTo>
                    <a:lnTo>
                      <a:pt x="3795814" y="1923086"/>
                    </a:lnTo>
                    <a:lnTo>
                      <a:pt x="3790322" y="1926390"/>
                    </a:lnTo>
                    <a:lnTo>
                      <a:pt x="3786300" y="1932557"/>
                    </a:lnTo>
                    <a:lnTo>
                      <a:pt x="3785007" y="1939587"/>
                    </a:lnTo>
                    <a:lnTo>
                      <a:pt x="3786346" y="1946539"/>
                    </a:lnTo>
                    <a:lnTo>
                      <a:pt x="3790218" y="1952470"/>
                    </a:lnTo>
                    <a:lnTo>
                      <a:pt x="3796512" y="1956690"/>
                    </a:lnTo>
                    <a:lnTo>
                      <a:pt x="3803650" y="1958191"/>
                    </a:lnTo>
                    <a:lnTo>
                      <a:pt x="3810749" y="1956962"/>
                    </a:lnTo>
                    <a:lnTo>
                      <a:pt x="3816925" y="1952993"/>
                    </a:lnTo>
                    <a:lnTo>
                      <a:pt x="3820219" y="1947491"/>
                    </a:lnTo>
                    <a:lnTo>
                      <a:pt x="3820578" y="1941263"/>
                    </a:lnTo>
                    <a:lnTo>
                      <a:pt x="3818324" y="1934877"/>
                    </a:lnTo>
                    <a:lnTo>
                      <a:pt x="3813783" y="1928904"/>
                    </a:lnTo>
                    <a:lnTo>
                      <a:pt x="3808173" y="1924726"/>
                    </a:lnTo>
                    <a:lnTo>
                      <a:pt x="3801974" y="1922659"/>
                    </a:lnTo>
                    <a:close/>
                  </a:path>
                  <a:path w="5485765" h="4844415">
                    <a:moveTo>
                      <a:pt x="3867329" y="1857265"/>
                    </a:moveTo>
                    <a:lnTo>
                      <a:pt x="3860217" y="1858640"/>
                    </a:lnTo>
                    <a:lnTo>
                      <a:pt x="3854106" y="1862607"/>
                    </a:lnTo>
                    <a:lnTo>
                      <a:pt x="3849874" y="1868966"/>
                    </a:lnTo>
                    <a:lnTo>
                      <a:pt x="3848529" y="1876013"/>
                    </a:lnTo>
                    <a:lnTo>
                      <a:pt x="3849894" y="1882903"/>
                    </a:lnTo>
                    <a:lnTo>
                      <a:pt x="3853792" y="1888791"/>
                    </a:lnTo>
                    <a:lnTo>
                      <a:pt x="3860104" y="1893111"/>
                    </a:lnTo>
                    <a:lnTo>
                      <a:pt x="3867211" y="1894682"/>
                    </a:lnTo>
                    <a:lnTo>
                      <a:pt x="3874338" y="1893386"/>
                    </a:lnTo>
                    <a:lnTo>
                      <a:pt x="3880709" y="1889105"/>
                    </a:lnTo>
                    <a:lnTo>
                      <a:pt x="3884666" y="1883045"/>
                    </a:lnTo>
                    <a:lnTo>
                      <a:pt x="3885972" y="1875895"/>
                    </a:lnTo>
                    <a:lnTo>
                      <a:pt x="3884568" y="1868647"/>
                    </a:lnTo>
                    <a:lnTo>
                      <a:pt x="3880395" y="1862293"/>
                    </a:lnTo>
                    <a:lnTo>
                      <a:pt x="3874402" y="1858483"/>
                    </a:lnTo>
                    <a:lnTo>
                      <a:pt x="3867329" y="1857265"/>
                    </a:lnTo>
                    <a:close/>
                  </a:path>
                  <a:path w="5485765" h="4844415">
                    <a:moveTo>
                      <a:pt x="3930916" y="1793639"/>
                    </a:moveTo>
                    <a:lnTo>
                      <a:pt x="3923835" y="1795049"/>
                    </a:lnTo>
                    <a:lnTo>
                      <a:pt x="3917785" y="1799033"/>
                    </a:lnTo>
                    <a:lnTo>
                      <a:pt x="3913492" y="1805392"/>
                    </a:lnTo>
                    <a:lnTo>
                      <a:pt x="3912116" y="1812439"/>
                    </a:lnTo>
                    <a:lnTo>
                      <a:pt x="3913470" y="1819328"/>
                    </a:lnTo>
                    <a:lnTo>
                      <a:pt x="3917366" y="1825216"/>
                    </a:lnTo>
                    <a:lnTo>
                      <a:pt x="3923678" y="1829493"/>
                    </a:lnTo>
                    <a:lnTo>
                      <a:pt x="3930785" y="1831069"/>
                    </a:lnTo>
                    <a:lnTo>
                      <a:pt x="3937912" y="1829797"/>
                    </a:lnTo>
                    <a:lnTo>
                      <a:pt x="3944283" y="1825531"/>
                    </a:lnTo>
                    <a:lnTo>
                      <a:pt x="3948255" y="1819469"/>
                    </a:lnTo>
                    <a:lnTo>
                      <a:pt x="3949585" y="1812308"/>
                    </a:lnTo>
                    <a:lnTo>
                      <a:pt x="3948186" y="1805029"/>
                    </a:lnTo>
                    <a:lnTo>
                      <a:pt x="3943969" y="1798614"/>
                    </a:lnTo>
                    <a:lnTo>
                      <a:pt x="3937978" y="1794820"/>
                    </a:lnTo>
                    <a:lnTo>
                      <a:pt x="3930916" y="1793639"/>
                    </a:lnTo>
                    <a:close/>
                  </a:path>
                  <a:path w="5485765" h="4844415">
                    <a:moveTo>
                      <a:pt x="3994490" y="1730052"/>
                    </a:moveTo>
                    <a:lnTo>
                      <a:pt x="3987409" y="1731431"/>
                    </a:lnTo>
                    <a:lnTo>
                      <a:pt x="3981359" y="1735354"/>
                    </a:lnTo>
                    <a:lnTo>
                      <a:pt x="3977068" y="1741774"/>
                    </a:lnTo>
                    <a:lnTo>
                      <a:pt x="3975703" y="1748852"/>
                    </a:lnTo>
                    <a:lnTo>
                      <a:pt x="3977088" y="1755753"/>
                    </a:lnTo>
                    <a:lnTo>
                      <a:pt x="3981045" y="1761642"/>
                    </a:lnTo>
                    <a:lnTo>
                      <a:pt x="3987296" y="1765918"/>
                    </a:lnTo>
                    <a:lnTo>
                      <a:pt x="3994372" y="1767494"/>
                    </a:lnTo>
                    <a:lnTo>
                      <a:pt x="4001488" y="1766223"/>
                    </a:lnTo>
                    <a:lnTo>
                      <a:pt x="4007857" y="1761956"/>
                    </a:lnTo>
                    <a:lnTo>
                      <a:pt x="4011829" y="1755851"/>
                    </a:lnTo>
                    <a:lnTo>
                      <a:pt x="4013159" y="1748694"/>
                    </a:lnTo>
                    <a:lnTo>
                      <a:pt x="4011760" y="1741440"/>
                    </a:lnTo>
                    <a:lnTo>
                      <a:pt x="4007543" y="1735040"/>
                    </a:lnTo>
                    <a:lnTo>
                      <a:pt x="4001552" y="1731245"/>
                    </a:lnTo>
                    <a:lnTo>
                      <a:pt x="3994490" y="1730052"/>
                    </a:lnTo>
                    <a:close/>
                  </a:path>
                  <a:path w="5485765" h="4844415">
                    <a:moveTo>
                      <a:pt x="4058601" y="1665980"/>
                    </a:moveTo>
                    <a:lnTo>
                      <a:pt x="4051823" y="1667062"/>
                    </a:lnTo>
                    <a:lnTo>
                      <a:pt x="4045771" y="1670942"/>
                    </a:lnTo>
                    <a:lnTo>
                      <a:pt x="4042043" y="1676797"/>
                    </a:lnTo>
                    <a:lnTo>
                      <a:pt x="4041398" y="1683143"/>
                    </a:lnTo>
                    <a:lnTo>
                      <a:pt x="4043385" y="1689411"/>
                    </a:lnTo>
                    <a:lnTo>
                      <a:pt x="4047552" y="1695031"/>
                    </a:lnTo>
                    <a:lnTo>
                      <a:pt x="4053594" y="1699621"/>
                    </a:lnTo>
                    <a:lnTo>
                      <a:pt x="4060067" y="1701825"/>
                    </a:lnTo>
                    <a:lnTo>
                      <a:pt x="4066463" y="1701261"/>
                    </a:lnTo>
                    <a:lnTo>
                      <a:pt x="4072269" y="1697544"/>
                    </a:lnTo>
                    <a:lnTo>
                      <a:pt x="4076198" y="1691481"/>
                    </a:lnTo>
                    <a:lnTo>
                      <a:pt x="4077231" y="1684623"/>
                    </a:lnTo>
                    <a:lnTo>
                      <a:pt x="4075495" y="1677705"/>
                    </a:lnTo>
                    <a:lnTo>
                      <a:pt x="4071117" y="1671465"/>
                    </a:lnTo>
                    <a:lnTo>
                      <a:pt x="4065301" y="1667510"/>
                    </a:lnTo>
                    <a:lnTo>
                      <a:pt x="4058601" y="1665980"/>
                    </a:lnTo>
                    <a:close/>
                  </a:path>
                  <a:path w="5485765" h="4844415">
                    <a:moveTo>
                      <a:pt x="4122175" y="1602366"/>
                    </a:moveTo>
                    <a:lnTo>
                      <a:pt x="4115397" y="1603443"/>
                    </a:lnTo>
                    <a:lnTo>
                      <a:pt x="4109345" y="1607368"/>
                    </a:lnTo>
                    <a:lnTo>
                      <a:pt x="4106457" y="1612383"/>
                    </a:lnTo>
                    <a:lnTo>
                      <a:pt x="4105719" y="1618823"/>
                    </a:lnTo>
                    <a:lnTo>
                      <a:pt x="4107239" y="1625557"/>
                    </a:lnTo>
                    <a:lnTo>
                      <a:pt x="4111126" y="1631457"/>
                    </a:lnTo>
                    <a:lnTo>
                      <a:pt x="4117449" y="1635767"/>
                    </a:lnTo>
                    <a:lnTo>
                      <a:pt x="4124401" y="1637505"/>
                    </a:lnTo>
                    <a:lnTo>
                      <a:pt x="4130921" y="1636847"/>
                    </a:lnTo>
                    <a:lnTo>
                      <a:pt x="4135948" y="1633970"/>
                    </a:lnTo>
                    <a:lnTo>
                      <a:pt x="4139817" y="1627907"/>
                    </a:lnTo>
                    <a:lnTo>
                      <a:pt x="4140818" y="1621049"/>
                    </a:lnTo>
                    <a:lnTo>
                      <a:pt x="4139070" y="1614131"/>
                    </a:lnTo>
                    <a:lnTo>
                      <a:pt x="4134691" y="1607891"/>
                    </a:lnTo>
                    <a:lnTo>
                      <a:pt x="4128875" y="1603921"/>
                    </a:lnTo>
                    <a:lnTo>
                      <a:pt x="4122175" y="1602366"/>
                    </a:lnTo>
                    <a:close/>
                  </a:path>
                  <a:path w="5485765" h="4844415">
                    <a:moveTo>
                      <a:pt x="4185750" y="1538792"/>
                    </a:moveTo>
                    <a:lnTo>
                      <a:pt x="4178971" y="1539869"/>
                    </a:lnTo>
                    <a:lnTo>
                      <a:pt x="4172919" y="1543793"/>
                    </a:lnTo>
                    <a:lnTo>
                      <a:pt x="4170031" y="1548809"/>
                    </a:lnTo>
                    <a:lnTo>
                      <a:pt x="4169293" y="1555249"/>
                    </a:lnTo>
                    <a:lnTo>
                      <a:pt x="4170813" y="1561983"/>
                    </a:lnTo>
                    <a:lnTo>
                      <a:pt x="4174700" y="1567882"/>
                    </a:lnTo>
                    <a:lnTo>
                      <a:pt x="4181023" y="1572149"/>
                    </a:lnTo>
                    <a:lnTo>
                      <a:pt x="4187975" y="1573892"/>
                    </a:lnTo>
                    <a:lnTo>
                      <a:pt x="4194495" y="1573258"/>
                    </a:lnTo>
                    <a:lnTo>
                      <a:pt x="4199522" y="1570396"/>
                    </a:lnTo>
                    <a:lnTo>
                      <a:pt x="4203435" y="1564318"/>
                    </a:lnTo>
                    <a:lnTo>
                      <a:pt x="4204432" y="1557435"/>
                    </a:lnTo>
                    <a:lnTo>
                      <a:pt x="4202659" y="1550513"/>
                    </a:lnTo>
                    <a:lnTo>
                      <a:pt x="4198265" y="1544317"/>
                    </a:lnTo>
                    <a:lnTo>
                      <a:pt x="4192449" y="1540347"/>
                    </a:lnTo>
                    <a:lnTo>
                      <a:pt x="4185750" y="1538792"/>
                    </a:lnTo>
                    <a:close/>
                  </a:path>
                  <a:path w="5485765" h="4844415">
                    <a:moveTo>
                      <a:pt x="4249586" y="1474969"/>
                    </a:moveTo>
                    <a:lnTo>
                      <a:pt x="4243387" y="1475455"/>
                    </a:lnTo>
                    <a:lnTo>
                      <a:pt x="4238484" y="1478229"/>
                    </a:lnTo>
                    <a:lnTo>
                      <a:pt x="4234445" y="1484396"/>
                    </a:lnTo>
                    <a:lnTo>
                      <a:pt x="4233116" y="1491426"/>
                    </a:lnTo>
                    <a:lnTo>
                      <a:pt x="4234419" y="1498378"/>
                    </a:lnTo>
                    <a:lnTo>
                      <a:pt x="4238274" y="1504308"/>
                    </a:lnTo>
                    <a:lnTo>
                      <a:pt x="4244629" y="1508544"/>
                    </a:lnTo>
                    <a:lnTo>
                      <a:pt x="4251798" y="1510069"/>
                    </a:lnTo>
                    <a:lnTo>
                      <a:pt x="4258909" y="1508845"/>
                    </a:lnTo>
                    <a:lnTo>
                      <a:pt x="4265086" y="1504832"/>
                    </a:lnTo>
                    <a:lnTo>
                      <a:pt x="4267850" y="1499905"/>
                    </a:lnTo>
                    <a:lnTo>
                      <a:pt x="4268268" y="1493612"/>
                    </a:lnTo>
                    <a:lnTo>
                      <a:pt x="4266309" y="1486908"/>
                    </a:lnTo>
                    <a:lnTo>
                      <a:pt x="4261944" y="1480743"/>
                    </a:lnTo>
                    <a:lnTo>
                      <a:pt x="4256099" y="1476742"/>
                    </a:lnTo>
                    <a:lnTo>
                      <a:pt x="4249586" y="1474969"/>
                    </a:lnTo>
                    <a:close/>
                  </a:path>
                  <a:path w="5485765" h="4844415">
                    <a:moveTo>
                      <a:pt x="4315883" y="1408672"/>
                    </a:moveTo>
                    <a:lnTo>
                      <a:pt x="4309468" y="1409374"/>
                    </a:lnTo>
                    <a:lnTo>
                      <a:pt x="4304467" y="1412246"/>
                    </a:lnTo>
                    <a:lnTo>
                      <a:pt x="4300526" y="1418314"/>
                    </a:lnTo>
                    <a:lnTo>
                      <a:pt x="4299413" y="1425129"/>
                    </a:lnTo>
                    <a:lnTo>
                      <a:pt x="4300932" y="1431864"/>
                    </a:lnTo>
                    <a:lnTo>
                      <a:pt x="4304886" y="1437697"/>
                    </a:lnTo>
                    <a:lnTo>
                      <a:pt x="4311140" y="1442030"/>
                    </a:lnTo>
                    <a:lnTo>
                      <a:pt x="4318082" y="1443771"/>
                    </a:lnTo>
                    <a:lnTo>
                      <a:pt x="4324946" y="1442763"/>
                    </a:lnTo>
                    <a:lnTo>
                      <a:pt x="4330965" y="1438849"/>
                    </a:lnTo>
                    <a:lnTo>
                      <a:pt x="4333843" y="1433823"/>
                    </a:lnTo>
                    <a:lnTo>
                      <a:pt x="4334513" y="1427315"/>
                    </a:lnTo>
                    <a:lnTo>
                      <a:pt x="4332806" y="1420394"/>
                    </a:lnTo>
                    <a:lnTo>
                      <a:pt x="4328556" y="1414131"/>
                    </a:lnTo>
                    <a:lnTo>
                      <a:pt x="4322612" y="1410228"/>
                    </a:lnTo>
                    <a:lnTo>
                      <a:pt x="4315883" y="1408672"/>
                    </a:lnTo>
                    <a:close/>
                  </a:path>
                  <a:path w="5485765" h="4844415">
                    <a:moveTo>
                      <a:pt x="4379968" y="1344627"/>
                    </a:moveTo>
                    <a:lnTo>
                      <a:pt x="4373587" y="1345270"/>
                    </a:lnTo>
                    <a:lnTo>
                      <a:pt x="4368041" y="1348672"/>
                    </a:lnTo>
                    <a:lnTo>
                      <a:pt x="4364117" y="1354740"/>
                    </a:lnTo>
                    <a:lnTo>
                      <a:pt x="4363040" y="1361554"/>
                    </a:lnTo>
                    <a:lnTo>
                      <a:pt x="4364594" y="1368290"/>
                    </a:lnTo>
                    <a:lnTo>
                      <a:pt x="4368565" y="1374123"/>
                    </a:lnTo>
                    <a:lnTo>
                      <a:pt x="4374760" y="1378456"/>
                    </a:lnTo>
                    <a:lnTo>
                      <a:pt x="4381683" y="1380197"/>
                    </a:lnTo>
                    <a:lnTo>
                      <a:pt x="4388566" y="1379189"/>
                    </a:lnTo>
                    <a:lnTo>
                      <a:pt x="4394644" y="1375275"/>
                    </a:lnTo>
                    <a:lnTo>
                      <a:pt x="4398036" y="1369675"/>
                    </a:lnTo>
                    <a:lnTo>
                      <a:pt x="4398610" y="1363230"/>
                    </a:lnTo>
                    <a:lnTo>
                      <a:pt x="4396573" y="1356629"/>
                    </a:lnTo>
                    <a:lnTo>
                      <a:pt x="4392130" y="1350557"/>
                    </a:lnTo>
                    <a:lnTo>
                      <a:pt x="4386407" y="1346478"/>
                    </a:lnTo>
                    <a:lnTo>
                      <a:pt x="4379968" y="1344627"/>
                    </a:lnTo>
                    <a:close/>
                  </a:path>
                  <a:path w="5485765" h="4844415">
                    <a:moveTo>
                      <a:pt x="5021064" y="830365"/>
                    </a:moveTo>
                    <a:lnTo>
                      <a:pt x="5014099" y="831798"/>
                    </a:lnTo>
                    <a:lnTo>
                      <a:pt x="5007762" y="836099"/>
                    </a:lnTo>
                    <a:lnTo>
                      <a:pt x="5003771" y="842126"/>
                    </a:lnTo>
                    <a:lnTo>
                      <a:pt x="5002303" y="849125"/>
                    </a:lnTo>
                    <a:lnTo>
                      <a:pt x="5003565" y="856262"/>
                    </a:lnTo>
                    <a:lnTo>
                      <a:pt x="5007762" y="862701"/>
                    </a:lnTo>
                    <a:lnTo>
                      <a:pt x="5013871" y="866627"/>
                    </a:lnTo>
                    <a:lnTo>
                      <a:pt x="5020894" y="867794"/>
                    </a:lnTo>
                    <a:lnTo>
                      <a:pt x="5027660" y="866074"/>
                    </a:lnTo>
                    <a:lnTo>
                      <a:pt x="5033004" y="861340"/>
                    </a:lnTo>
                    <a:lnTo>
                      <a:pt x="5037429" y="855113"/>
                    </a:lnTo>
                    <a:lnTo>
                      <a:pt x="5039183" y="848444"/>
                    </a:lnTo>
                    <a:lnTo>
                      <a:pt x="5038188" y="841913"/>
                    </a:lnTo>
                    <a:lnTo>
                      <a:pt x="5034365" y="836099"/>
                    </a:lnTo>
                    <a:lnTo>
                      <a:pt x="5028029" y="831798"/>
                    </a:lnTo>
                    <a:lnTo>
                      <a:pt x="5021064" y="830365"/>
                    </a:lnTo>
                    <a:close/>
                  </a:path>
                  <a:path w="5485765" h="4844415">
                    <a:moveTo>
                      <a:pt x="3033900" y="2821757"/>
                    </a:moveTo>
                    <a:lnTo>
                      <a:pt x="3027766" y="2823579"/>
                    </a:lnTo>
                    <a:lnTo>
                      <a:pt x="3022300" y="2827531"/>
                    </a:lnTo>
                    <a:lnTo>
                      <a:pt x="3018294" y="2833049"/>
                    </a:lnTo>
                    <a:lnTo>
                      <a:pt x="3016959" y="2838685"/>
                    </a:lnTo>
                    <a:lnTo>
                      <a:pt x="3018294" y="2844321"/>
                    </a:lnTo>
                    <a:lnTo>
                      <a:pt x="3022300" y="2849839"/>
                    </a:lnTo>
                    <a:lnTo>
                      <a:pt x="3027766" y="2853791"/>
                    </a:lnTo>
                    <a:lnTo>
                      <a:pt x="3033900" y="2855613"/>
                    </a:lnTo>
                    <a:lnTo>
                      <a:pt x="3040151" y="2854862"/>
                    </a:lnTo>
                    <a:lnTo>
                      <a:pt x="3045971" y="2851096"/>
                    </a:lnTo>
                    <a:lnTo>
                      <a:pt x="3049623" y="2845391"/>
                    </a:lnTo>
                    <a:lnTo>
                      <a:pt x="3050841" y="2838685"/>
                    </a:lnTo>
                    <a:lnTo>
                      <a:pt x="3049623" y="2831979"/>
                    </a:lnTo>
                    <a:lnTo>
                      <a:pt x="3045971" y="2826274"/>
                    </a:lnTo>
                    <a:lnTo>
                      <a:pt x="3040151" y="2822508"/>
                    </a:lnTo>
                    <a:lnTo>
                      <a:pt x="3033900" y="2821757"/>
                    </a:lnTo>
                    <a:close/>
                  </a:path>
                  <a:path w="5485765" h="4844415">
                    <a:moveTo>
                      <a:pt x="3097487" y="2758183"/>
                    </a:moveTo>
                    <a:lnTo>
                      <a:pt x="3091385" y="2760004"/>
                    </a:lnTo>
                    <a:lnTo>
                      <a:pt x="3085979" y="2763957"/>
                    </a:lnTo>
                    <a:lnTo>
                      <a:pt x="3082444" y="2768900"/>
                    </a:lnTo>
                    <a:lnTo>
                      <a:pt x="3081031" y="2774600"/>
                    </a:lnTo>
                    <a:lnTo>
                      <a:pt x="3082091" y="2780555"/>
                    </a:lnTo>
                    <a:lnTo>
                      <a:pt x="3085979" y="2786265"/>
                    </a:lnTo>
                    <a:lnTo>
                      <a:pt x="3091561" y="2790026"/>
                    </a:lnTo>
                    <a:lnTo>
                      <a:pt x="3097958" y="2791528"/>
                    </a:lnTo>
                    <a:lnTo>
                      <a:pt x="3104257" y="2790713"/>
                    </a:lnTo>
                    <a:lnTo>
                      <a:pt x="3109545" y="2787522"/>
                    </a:lnTo>
                    <a:lnTo>
                      <a:pt x="3113197" y="2781817"/>
                    </a:lnTo>
                    <a:lnTo>
                      <a:pt x="3114415" y="2775111"/>
                    </a:lnTo>
                    <a:lnTo>
                      <a:pt x="3113197" y="2768405"/>
                    </a:lnTo>
                    <a:lnTo>
                      <a:pt x="3109545" y="2762700"/>
                    </a:lnTo>
                    <a:lnTo>
                      <a:pt x="3103727" y="2758934"/>
                    </a:lnTo>
                    <a:lnTo>
                      <a:pt x="3097487" y="2758183"/>
                    </a:lnTo>
                    <a:close/>
                  </a:path>
                  <a:path w="5485765" h="4844415">
                    <a:moveTo>
                      <a:pt x="3160996" y="2694622"/>
                    </a:moveTo>
                    <a:lnTo>
                      <a:pt x="3154898" y="2696474"/>
                    </a:lnTo>
                    <a:lnTo>
                      <a:pt x="3149449" y="2700487"/>
                    </a:lnTo>
                    <a:lnTo>
                      <a:pt x="3145958" y="2705415"/>
                    </a:lnTo>
                    <a:lnTo>
                      <a:pt x="3144539" y="2711078"/>
                    </a:lnTo>
                    <a:lnTo>
                      <a:pt x="3145575" y="2716998"/>
                    </a:lnTo>
                    <a:lnTo>
                      <a:pt x="3149449" y="2722691"/>
                    </a:lnTo>
                    <a:lnTo>
                      <a:pt x="3155090" y="2726512"/>
                    </a:lnTo>
                    <a:lnTo>
                      <a:pt x="3161506" y="2728046"/>
                    </a:lnTo>
                    <a:lnTo>
                      <a:pt x="3167786" y="2727242"/>
                    </a:lnTo>
                    <a:lnTo>
                      <a:pt x="3173014" y="2724052"/>
                    </a:lnTo>
                    <a:lnTo>
                      <a:pt x="3176726" y="2718302"/>
                    </a:lnTo>
                    <a:lnTo>
                      <a:pt x="3177963" y="2711589"/>
                    </a:lnTo>
                    <a:lnTo>
                      <a:pt x="3176726" y="2704876"/>
                    </a:lnTo>
                    <a:lnTo>
                      <a:pt x="3173014" y="2699126"/>
                    </a:lnTo>
                    <a:lnTo>
                      <a:pt x="3167211" y="2695362"/>
                    </a:lnTo>
                    <a:lnTo>
                      <a:pt x="3160996" y="2694622"/>
                    </a:lnTo>
                    <a:close/>
                  </a:path>
                  <a:path w="5485765" h="4844415">
                    <a:moveTo>
                      <a:pt x="3224976" y="2630642"/>
                    </a:moveTo>
                    <a:lnTo>
                      <a:pt x="3219312" y="2632061"/>
                    </a:lnTo>
                    <a:lnTo>
                      <a:pt x="3214384" y="2635551"/>
                    </a:lnTo>
                    <a:lnTo>
                      <a:pt x="3210107" y="2641266"/>
                    </a:lnTo>
                    <a:lnTo>
                      <a:pt x="3208284" y="2647334"/>
                    </a:lnTo>
                    <a:lnTo>
                      <a:pt x="3209171" y="2653402"/>
                    </a:lnTo>
                    <a:lnTo>
                      <a:pt x="3213023" y="2659117"/>
                    </a:lnTo>
                    <a:lnTo>
                      <a:pt x="3218685" y="2662917"/>
                    </a:lnTo>
                    <a:lnTo>
                      <a:pt x="3225251" y="2664301"/>
                    </a:lnTo>
                    <a:lnTo>
                      <a:pt x="3231934" y="2663093"/>
                    </a:lnTo>
                    <a:lnTo>
                      <a:pt x="3237950" y="2659117"/>
                    </a:lnTo>
                    <a:lnTo>
                      <a:pt x="3241139" y="2653873"/>
                    </a:lnTo>
                    <a:lnTo>
                      <a:pt x="3241943" y="2647570"/>
                    </a:lnTo>
                    <a:lnTo>
                      <a:pt x="3240409" y="2641148"/>
                    </a:lnTo>
                    <a:lnTo>
                      <a:pt x="3236588" y="2635551"/>
                    </a:lnTo>
                    <a:lnTo>
                      <a:pt x="3230895" y="2631678"/>
                    </a:lnTo>
                    <a:lnTo>
                      <a:pt x="3224976" y="2630642"/>
                    </a:lnTo>
                    <a:close/>
                  </a:path>
                  <a:path w="5485765" h="4844415">
                    <a:moveTo>
                      <a:pt x="3291587" y="2564030"/>
                    </a:moveTo>
                    <a:lnTo>
                      <a:pt x="3285923" y="2565449"/>
                    </a:lnTo>
                    <a:lnTo>
                      <a:pt x="3280996" y="2568940"/>
                    </a:lnTo>
                    <a:lnTo>
                      <a:pt x="3276983" y="2574345"/>
                    </a:lnTo>
                    <a:lnTo>
                      <a:pt x="3275131" y="2580448"/>
                    </a:lnTo>
                    <a:lnTo>
                      <a:pt x="3275870" y="2586688"/>
                    </a:lnTo>
                    <a:lnTo>
                      <a:pt x="3279634" y="2592505"/>
                    </a:lnTo>
                    <a:lnTo>
                      <a:pt x="3285385" y="2596217"/>
                    </a:lnTo>
                    <a:lnTo>
                      <a:pt x="3292098" y="2597454"/>
                    </a:lnTo>
                    <a:lnTo>
                      <a:pt x="3298811" y="2596217"/>
                    </a:lnTo>
                    <a:lnTo>
                      <a:pt x="3304561" y="2592505"/>
                    </a:lnTo>
                    <a:lnTo>
                      <a:pt x="3307751" y="2587262"/>
                    </a:lnTo>
                    <a:lnTo>
                      <a:pt x="3308554" y="2580958"/>
                    </a:lnTo>
                    <a:lnTo>
                      <a:pt x="3307021" y="2574537"/>
                    </a:lnTo>
                    <a:lnTo>
                      <a:pt x="3303200" y="2568940"/>
                    </a:lnTo>
                    <a:lnTo>
                      <a:pt x="3297506" y="2565066"/>
                    </a:lnTo>
                    <a:lnTo>
                      <a:pt x="3291587" y="2564030"/>
                    </a:lnTo>
                    <a:close/>
                  </a:path>
                  <a:path w="5485765" h="4844415">
                    <a:moveTo>
                      <a:pt x="3355711" y="2499946"/>
                    </a:moveTo>
                    <a:lnTo>
                      <a:pt x="3350087" y="2501301"/>
                    </a:lnTo>
                    <a:lnTo>
                      <a:pt x="3344570" y="2505366"/>
                    </a:lnTo>
                    <a:lnTo>
                      <a:pt x="3340572" y="2510771"/>
                    </a:lnTo>
                    <a:lnTo>
                      <a:pt x="3338744" y="2516874"/>
                    </a:lnTo>
                    <a:lnTo>
                      <a:pt x="3339489" y="2523113"/>
                    </a:lnTo>
                    <a:lnTo>
                      <a:pt x="3343209" y="2528931"/>
                    </a:lnTo>
                    <a:lnTo>
                      <a:pt x="3348959" y="2532584"/>
                    </a:lnTo>
                    <a:lnTo>
                      <a:pt x="3355672" y="2533801"/>
                    </a:lnTo>
                    <a:lnTo>
                      <a:pt x="3362385" y="2532584"/>
                    </a:lnTo>
                    <a:lnTo>
                      <a:pt x="3368135" y="2528931"/>
                    </a:lnTo>
                    <a:lnTo>
                      <a:pt x="3371899" y="2523113"/>
                    </a:lnTo>
                    <a:lnTo>
                      <a:pt x="3372639" y="2516874"/>
                    </a:lnTo>
                    <a:lnTo>
                      <a:pt x="3370787" y="2510771"/>
                    </a:lnTo>
                    <a:lnTo>
                      <a:pt x="3366774" y="2505366"/>
                    </a:lnTo>
                    <a:lnTo>
                      <a:pt x="3361316" y="2501301"/>
                    </a:lnTo>
                    <a:lnTo>
                      <a:pt x="3355711" y="2499946"/>
                    </a:lnTo>
                    <a:close/>
                  </a:path>
                  <a:path w="5485765" h="4844415">
                    <a:moveTo>
                      <a:pt x="3418160" y="2437497"/>
                    </a:moveTo>
                    <a:lnTo>
                      <a:pt x="3411674" y="2439671"/>
                    </a:lnTo>
                    <a:lnTo>
                      <a:pt x="3405631" y="2444200"/>
                    </a:lnTo>
                    <a:lnTo>
                      <a:pt x="3401464" y="2449879"/>
                    </a:lnTo>
                    <a:lnTo>
                      <a:pt x="3399477" y="2456166"/>
                    </a:lnTo>
                    <a:lnTo>
                      <a:pt x="3400122" y="2462493"/>
                    </a:lnTo>
                    <a:lnTo>
                      <a:pt x="3403850" y="2468290"/>
                    </a:lnTo>
                    <a:lnTo>
                      <a:pt x="3409593" y="2471965"/>
                    </a:lnTo>
                    <a:lnTo>
                      <a:pt x="3416405" y="2473107"/>
                    </a:lnTo>
                    <a:lnTo>
                      <a:pt x="3423277" y="2471736"/>
                    </a:lnTo>
                    <a:lnTo>
                      <a:pt x="3429196" y="2467871"/>
                    </a:lnTo>
                    <a:lnTo>
                      <a:pt x="3433487" y="2461528"/>
                    </a:lnTo>
                    <a:lnTo>
                      <a:pt x="3435087" y="2454438"/>
                    </a:lnTo>
                    <a:lnTo>
                      <a:pt x="3434056" y="2447545"/>
                    </a:lnTo>
                    <a:lnTo>
                      <a:pt x="3430453" y="2441792"/>
                    </a:lnTo>
                    <a:lnTo>
                      <a:pt x="3424586" y="2438073"/>
                    </a:lnTo>
                    <a:lnTo>
                      <a:pt x="3418160" y="2437497"/>
                    </a:lnTo>
                    <a:close/>
                  </a:path>
                  <a:path w="5485765" h="4844415">
                    <a:moveTo>
                      <a:pt x="3479613" y="2371842"/>
                    </a:moveTo>
                    <a:lnTo>
                      <a:pt x="3472614" y="2373329"/>
                    </a:lnTo>
                    <a:lnTo>
                      <a:pt x="3466586" y="2377380"/>
                    </a:lnTo>
                    <a:lnTo>
                      <a:pt x="3462286" y="2383670"/>
                    </a:lnTo>
                    <a:lnTo>
                      <a:pt x="3460852" y="2390629"/>
                    </a:lnTo>
                    <a:lnTo>
                      <a:pt x="3462286" y="2397587"/>
                    </a:lnTo>
                    <a:lnTo>
                      <a:pt x="3466586" y="2403877"/>
                    </a:lnTo>
                    <a:lnTo>
                      <a:pt x="3472614" y="2407913"/>
                    </a:lnTo>
                    <a:lnTo>
                      <a:pt x="3479613" y="2409376"/>
                    </a:lnTo>
                    <a:lnTo>
                      <a:pt x="3486750" y="2408090"/>
                    </a:lnTo>
                    <a:lnTo>
                      <a:pt x="3493189" y="2403877"/>
                    </a:lnTo>
                    <a:lnTo>
                      <a:pt x="3497077" y="2397749"/>
                    </a:lnTo>
                    <a:lnTo>
                      <a:pt x="3498373" y="2390589"/>
                    </a:lnTo>
                    <a:lnTo>
                      <a:pt x="3497077" y="2383449"/>
                    </a:lnTo>
                    <a:lnTo>
                      <a:pt x="3493189" y="2377380"/>
                    </a:lnTo>
                    <a:lnTo>
                      <a:pt x="3486750" y="2373123"/>
                    </a:lnTo>
                    <a:lnTo>
                      <a:pt x="3479613" y="2371842"/>
                    </a:lnTo>
                    <a:close/>
                  </a:path>
                  <a:path w="5485765" h="4844415">
                    <a:moveTo>
                      <a:pt x="3546224" y="2305230"/>
                    </a:moveTo>
                    <a:lnTo>
                      <a:pt x="3539225" y="2306718"/>
                    </a:lnTo>
                    <a:lnTo>
                      <a:pt x="3533198" y="2310768"/>
                    </a:lnTo>
                    <a:lnTo>
                      <a:pt x="3528897" y="2317059"/>
                    </a:lnTo>
                    <a:lnTo>
                      <a:pt x="3527464" y="2324017"/>
                    </a:lnTo>
                    <a:lnTo>
                      <a:pt x="3528897" y="2330975"/>
                    </a:lnTo>
                    <a:lnTo>
                      <a:pt x="3533198" y="2337266"/>
                    </a:lnTo>
                    <a:lnTo>
                      <a:pt x="3539225" y="2341302"/>
                    </a:lnTo>
                    <a:lnTo>
                      <a:pt x="3546224" y="2342765"/>
                    </a:lnTo>
                    <a:lnTo>
                      <a:pt x="3553361" y="2341478"/>
                    </a:lnTo>
                    <a:lnTo>
                      <a:pt x="3559801" y="2337266"/>
                    </a:lnTo>
                    <a:lnTo>
                      <a:pt x="3563689" y="2331137"/>
                    </a:lnTo>
                    <a:lnTo>
                      <a:pt x="3564985" y="2323978"/>
                    </a:lnTo>
                    <a:lnTo>
                      <a:pt x="3563689" y="2316838"/>
                    </a:lnTo>
                    <a:lnTo>
                      <a:pt x="3559801" y="2310768"/>
                    </a:lnTo>
                    <a:lnTo>
                      <a:pt x="3553361" y="2306512"/>
                    </a:lnTo>
                    <a:lnTo>
                      <a:pt x="3546224" y="2305230"/>
                    </a:lnTo>
                    <a:close/>
                  </a:path>
                  <a:path w="5485765" h="4844415">
                    <a:moveTo>
                      <a:pt x="3610060" y="2241368"/>
                    </a:moveTo>
                    <a:lnTo>
                      <a:pt x="3603329" y="2242568"/>
                    </a:lnTo>
                    <a:lnTo>
                      <a:pt x="3597610" y="2246251"/>
                    </a:lnTo>
                    <a:lnTo>
                      <a:pt x="3593815" y="2252038"/>
                    </a:lnTo>
                    <a:lnTo>
                      <a:pt x="3593093" y="2258296"/>
                    </a:lnTo>
                    <a:lnTo>
                      <a:pt x="3595180" y="2264632"/>
                    </a:lnTo>
                    <a:lnTo>
                      <a:pt x="3599809" y="2270655"/>
                    </a:lnTo>
                    <a:lnTo>
                      <a:pt x="3605522" y="2274975"/>
                    </a:lnTo>
                    <a:lnTo>
                      <a:pt x="3611893" y="2277096"/>
                    </a:lnTo>
                    <a:lnTo>
                      <a:pt x="3618323" y="2276546"/>
                    </a:lnTo>
                    <a:lnTo>
                      <a:pt x="3624213" y="2272854"/>
                    </a:lnTo>
                    <a:lnTo>
                      <a:pt x="3627793" y="2267031"/>
                    </a:lnTo>
                    <a:lnTo>
                      <a:pt x="3628821" y="2260129"/>
                    </a:lnTo>
                    <a:lnTo>
                      <a:pt x="3627335" y="2253147"/>
                    </a:lnTo>
                    <a:lnTo>
                      <a:pt x="3623375" y="2247089"/>
                    </a:lnTo>
                    <a:lnTo>
                      <a:pt x="3617007" y="2242820"/>
                    </a:lnTo>
                    <a:lnTo>
                      <a:pt x="3610060" y="2241368"/>
                    </a:lnTo>
                    <a:close/>
                  </a:path>
                  <a:path w="5485765" h="4844415">
                    <a:moveTo>
                      <a:pt x="3673909" y="2177558"/>
                    </a:moveTo>
                    <a:lnTo>
                      <a:pt x="3667183" y="2178728"/>
                    </a:lnTo>
                    <a:lnTo>
                      <a:pt x="3661184" y="2182677"/>
                    </a:lnTo>
                    <a:lnTo>
                      <a:pt x="3658229" y="2187624"/>
                    </a:lnTo>
                    <a:lnTo>
                      <a:pt x="3657414" y="2193975"/>
                    </a:lnTo>
                    <a:lnTo>
                      <a:pt x="3659034" y="2200778"/>
                    </a:lnTo>
                    <a:lnTo>
                      <a:pt x="3663384" y="2207080"/>
                    </a:lnTo>
                    <a:lnTo>
                      <a:pt x="3669421" y="2211121"/>
                    </a:lnTo>
                    <a:lnTo>
                      <a:pt x="3676253" y="2212775"/>
                    </a:lnTo>
                    <a:lnTo>
                      <a:pt x="3682751" y="2212132"/>
                    </a:lnTo>
                    <a:lnTo>
                      <a:pt x="3687787" y="2209280"/>
                    </a:lnTo>
                    <a:lnTo>
                      <a:pt x="3691691" y="2203192"/>
                    </a:lnTo>
                    <a:lnTo>
                      <a:pt x="3692709" y="2196319"/>
                    </a:lnTo>
                    <a:lnTo>
                      <a:pt x="3691057" y="2189485"/>
                    </a:lnTo>
                    <a:lnTo>
                      <a:pt x="3686949" y="2183515"/>
                    </a:lnTo>
                    <a:lnTo>
                      <a:pt x="3680714" y="2179157"/>
                    </a:lnTo>
                    <a:lnTo>
                      <a:pt x="3673909" y="2177558"/>
                    </a:lnTo>
                    <a:close/>
                  </a:path>
                  <a:path w="5485765" h="4844415">
                    <a:moveTo>
                      <a:pt x="3737654" y="2113827"/>
                    </a:moveTo>
                    <a:lnTo>
                      <a:pt x="3731332" y="2114624"/>
                    </a:lnTo>
                    <a:lnTo>
                      <a:pt x="3726120" y="2117846"/>
                    </a:lnTo>
                    <a:lnTo>
                      <a:pt x="3722392" y="2123520"/>
                    </a:lnTo>
                    <a:lnTo>
                      <a:pt x="3721197" y="2130244"/>
                    </a:lnTo>
                    <a:lnTo>
                      <a:pt x="3722673" y="2137184"/>
                    </a:lnTo>
                    <a:lnTo>
                      <a:pt x="3726958" y="2143506"/>
                    </a:lnTo>
                    <a:lnTo>
                      <a:pt x="3733014" y="2147525"/>
                    </a:lnTo>
                    <a:lnTo>
                      <a:pt x="3739984" y="2149031"/>
                    </a:lnTo>
                    <a:lnTo>
                      <a:pt x="3746856" y="2147984"/>
                    </a:lnTo>
                    <a:lnTo>
                      <a:pt x="3752618" y="2144344"/>
                    </a:lnTo>
                    <a:lnTo>
                      <a:pt x="3755796" y="2139044"/>
                    </a:lnTo>
                    <a:lnTo>
                      <a:pt x="3756441" y="2132574"/>
                    </a:lnTo>
                    <a:lnTo>
                      <a:pt x="3754650" y="2125889"/>
                    </a:lnTo>
                    <a:lnTo>
                      <a:pt x="3750523" y="2119941"/>
                    </a:lnTo>
                    <a:lnTo>
                      <a:pt x="3744309" y="2115563"/>
                    </a:lnTo>
                    <a:lnTo>
                      <a:pt x="3737654" y="2113827"/>
                    </a:lnTo>
                    <a:close/>
                  </a:path>
                  <a:path w="5485765" h="4844415">
                    <a:moveTo>
                      <a:pt x="3801228" y="2050213"/>
                    </a:moveTo>
                    <a:lnTo>
                      <a:pt x="3794906" y="2051006"/>
                    </a:lnTo>
                    <a:lnTo>
                      <a:pt x="3789694" y="2054272"/>
                    </a:lnTo>
                    <a:lnTo>
                      <a:pt x="3786010" y="2059946"/>
                    </a:lnTo>
                    <a:lnTo>
                      <a:pt x="3784811" y="2066670"/>
                    </a:lnTo>
                    <a:lnTo>
                      <a:pt x="3786262" y="2073610"/>
                    </a:lnTo>
                    <a:lnTo>
                      <a:pt x="3790532" y="2079932"/>
                    </a:lnTo>
                    <a:lnTo>
                      <a:pt x="3796590" y="2083951"/>
                    </a:lnTo>
                    <a:lnTo>
                      <a:pt x="3803571" y="2085457"/>
                    </a:lnTo>
                    <a:lnTo>
                      <a:pt x="3810474" y="2084409"/>
                    </a:lnTo>
                    <a:lnTo>
                      <a:pt x="3816297" y="2080770"/>
                    </a:lnTo>
                    <a:lnTo>
                      <a:pt x="3819414" y="2075469"/>
                    </a:lnTo>
                    <a:lnTo>
                      <a:pt x="3820028" y="2069000"/>
                    </a:lnTo>
                    <a:lnTo>
                      <a:pt x="3818226" y="2062315"/>
                    </a:lnTo>
                    <a:lnTo>
                      <a:pt x="3814097" y="2056367"/>
                    </a:lnTo>
                    <a:lnTo>
                      <a:pt x="3807884" y="2051974"/>
                    </a:lnTo>
                    <a:lnTo>
                      <a:pt x="3801228" y="2050213"/>
                    </a:lnTo>
                    <a:close/>
                  </a:path>
                  <a:path w="5485765" h="4844415">
                    <a:moveTo>
                      <a:pt x="3865391" y="1986076"/>
                    </a:moveTo>
                    <a:lnTo>
                      <a:pt x="3859320" y="1986592"/>
                    </a:lnTo>
                    <a:lnTo>
                      <a:pt x="3853897" y="1989965"/>
                    </a:lnTo>
                    <a:lnTo>
                      <a:pt x="3849850" y="1996062"/>
                    </a:lnTo>
                    <a:lnTo>
                      <a:pt x="3848463" y="2003004"/>
                    </a:lnTo>
                    <a:lnTo>
                      <a:pt x="3849846" y="2010025"/>
                    </a:lnTo>
                    <a:lnTo>
                      <a:pt x="3854106" y="2016358"/>
                    </a:lnTo>
                    <a:lnTo>
                      <a:pt x="3860174" y="2020367"/>
                    </a:lnTo>
                    <a:lnTo>
                      <a:pt x="3867224" y="2021804"/>
                    </a:lnTo>
                    <a:lnTo>
                      <a:pt x="3874313" y="2020570"/>
                    </a:lnTo>
                    <a:lnTo>
                      <a:pt x="3880499" y="2016567"/>
                    </a:lnTo>
                    <a:lnTo>
                      <a:pt x="3883784" y="2011056"/>
                    </a:lnTo>
                    <a:lnTo>
                      <a:pt x="3884152" y="2004837"/>
                    </a:lnTo>
                    <a:lnTo>
                      <a:pt x="3881987" y="1998540"/>
                    </a:lnTo>
                    <a:lnTo>
                      <a:pt x="3877671" y="1992792"/>
                    </a:lnTo>
                    <a:lnTo>
                      <a:pt x="3871659" y="1988212"/>
                    </a:lnTo>
                    <a:lnTo>
                      <a:pt x="3865391" y="1986076"/>
                    </a:lnTo>
                    <a:close/>
                  </a:path>
                  <a:path w="5485765" h="4844415">
                    <a:moveTo>
                      <a:pt x="3930759" y="1920682"/>
                    </a:moveTo>
                    <a:lnTo>
                      <a:pt x="3923766" y="1922145"/>
                    </a:lnTo>
                    <a:lnTo>
                      <a:pt x="3917785" y="1926181"/>
                    </a:lnTo>
                    <a:lnTo>
                      <a:pt x="3913425" y="1932473"/>
                    </a:lnTo>
                    <a:lnTo>
                      <a:pt x="3911972" y="1939443"/>
                    </a:lnTo>
                    <a:lnTo>
                      <a:pt x="3913425" y="1946433"/>
                    </a:lnTo>
                    <a:lnTo>
                      <a:pt x="3917785" y="1952784"/>
                    </a:lnTo>
                    <a:lnTo>
                      <a:pt x="3923766" y="1956775"/>
                    </a:lnTo>
                    <a:lnTo>
                      <a:pt x="3930759" y="1958243"/>
                    </a:lnTo>
                    <a:lnTo>
                      <a:pt x="3937889" y="1956981"/>
                    </a:lnTo>
                    <a:lnTo>
                      <a:pt x="3944283" y="1952784"/>
                    </a:lnTo>
                    <a:lnTo>
                      <a:pt x="3948230" y="1946653"/>
                    </a:lnTo>
                    <a:lnTo>
                      <a:pt x="3949546" y="1939482"/>
                    </a:lnTo>
                    <a:lnTo>
                      <a:pt x="3948230" y="1932311"/>
                    </a:lnTo>
                    <a:lnTo>
                      <a:pt x="3944283" y="1926181"/>
                    </a:lnTo>
                    <a:lnTo>
                      <a:pt x="3937889" y="1921969"/>
                    </a:lnTo>
                    <a:lnTo>
                      <a:pt x="3930759" y="1920682"/>
                    </a:lnTo>
                    <a:close/>
                  </a:path>
                  <a:path w="5485765" h="4844415">
                    <a:moveTo>
                      <a:pt x="3994372" y="1857069"/>
                    </a:moveTo>
                    <a:lnTo>
                      <a:pt x="3987385" y="1858557"/>
                    </a:lnTo>
                    <a:lnTo>
                      <a:pt x="3981359" y="1862607"/>
                    </a:lnTo>
                    <a:lnTo>
                      <a:pt x="3977000" y="1868897"/>
                    </a:lnTo>
                    <a:lnTo>
                      <a:pt x="3975546" y="1875856"/>
                    </a:lnTo>
                    <a:lnTo>
                      <a:pt x="3977000" y="1882814"/>
                    </a:lnTo>
                    <a:lnTo>
                      <a:pt x="3981359" y="1889105"/>
                    </a:lnTo>
                    <a:lnTo>
                      <a:pt x="3987385" y="1893155"/>
                    </a:lnTo>
                    <a:lnTo>
                      <a:pt x="3994372" y="1894643"/>
                    </a:lnTo>
                    <a:lnTo>
                      <a:pt x="4001478" y="1893361"/>
                    </a:lnTo>
                    <a:lnTo>
                      <a:pt x="4007857" y="1889105"/>
                    </a:lnTo>
                    <a:lnTo>
                      <a:pt x="4011804" y="1883035"/>
                    </a:lnTo>
                    <a:lnTo>
                      <a:pt x="4013120" y="1875895"/>
                    </a:lnTo>
                    <a:lnTo>
                      <a:pt x="4011804" y="1868735"/>
                    </a:lnTo>
                    <a:lnTo>
                      <a:pt x="4007857" y="1862607"/>
                    </a:lnTo>
                    <a:lnTo>
                      <a:pt x="4001478" y="1858350"/>
                    </a:lnTo>
                    <a:lnTo>
                      <a:pt x="3994372" y="1857069"/>
                    </a:lnTo>
                    <a:close/>
                  </a:path>
                  <a:path w="5485765" h="4844415">
                    <a:moveTo>
                      <a:pt x="4057947" y="1793495"/>
                    </a:moveTo>
                    <a:lnTo>
                      <a:pt x="4050959" y="1794982"/>
                    </a:lnTo>
                    <a:lnTo>
                      <a:pt x="4044933" y="1799033"/>
                    </a:lnTo>
                    <a:lnTo>
                      <a:pt x="4040633" y="1805323"/>
                    </a:lnTo>
                    <a:lnTo>
                      <a:pt x="4039199" y="1812282"/>
                    </a:lnTo>
                    <a:lnTo>
                      <a:pt x="4040633" y="1819240"/>
                    </a:lnTo>
                    <a:lnTo>
                      <a:pt x="4044933" y="1825531"/>
                    </a:lnTo>
                    <a:lnTo>
                      <a:pt x="4050959" y="1829581"/>
                    </a:lnTo>
                    <a:lnTo>
                      <a:pt x="4057947" y="1831069"/>
                    </a:lnTo>
                    <a:lnTo>
                      <a:pt x="4065052" y="1829787"/>
                    </a:lnTo>
                    <a:lnTo>
                      <a:pt x="4071431" y="1825531"/>
                    </a:lnTo>
                    <a:lnTo>
                      <a:pt x="4075378" y="1819446"/>
                    </a:lnTo>
                    <a:lnTo>
                      <a:pt x="4076694" y="1812282"/>
                    </a:lnTo>
                    <a:lnTo>
                      <a:pt x="4075378" y="1805117"/>
                    </a:lnTo>
                    <a:lnTo>
                      <a:pt x="4071431" y="1799033"/>
                    </a:lnTo>
                    <a:lnTo>
                      <a:pt x="4065052" y="1794776"/>
                    </a:lnTo>
                    <a:lnTo>
                      <a:pt x="4057947" y="1793495"/>
                    </a:lnTo>
                    <a:close/>
                  </a:path>
                  <a:path w="5485765" h="4844415">
                    <a:moveTo>
                      <a:pt x="4122031" y="1729423"/>
                    </a:moveTo>
                    <a:lnTo>
                      <a:pt x="4115330" y="1730613"/>
                    </a:lnTo>
                    <a:lnTo>
                      <a:pt x="4109345" y="1734621"/>
                    </a:lnTo>
                    <a:lnTo>
                      <a:pt x="4105550" y="1740348"/>
                    </a:lnTo>
                    <a:lnTo>
                      <a:pt x="4104829" y="1746587"/>
                    </a:lnTo>
                    <a:lnTo>
                      <a:pt x="4106915" y="1752943"/>
                    </a:lnTo>
                    <a:lnTo>
                      <a:pt x="4111545" y="1759024"/>
                    </a:lnTo>
                    <a:lnTo>
                      <a:pt x="4117258" y="1763284"/>
                    </a:lnTo>
                    <a:lnTo>
                      <a:pt x="4123629" y="1765373"/>
                    </a:lnTo>
                    <a:lnTo>
                      <a:pt x="4130058" y="1764812"/>
                    </a:lnTo>
                    <a:lnTo>
                      <a:pt x="4135948" y="1761119"/>
                    </a:lnTo>
                    <a:lnTo>
                      <a:pt x="4139794" y="1755033"/>
                    </a:lnTo>
                    <a:lnTo>
                      <a:pt x="4140792" y="1748171"/>
                    </a:lnTo>
                    <a:lnTo>
                      <a:pt x="4139159" y="1741368"/>
                    </a:lnTo>
                    <a:lnTo>
                      <a:pt x="4135110" y="1735459"/>
                    </a:lnTo>
                    <a:lnTo>
                      <a:pt x="4128831" y="1731042"/>
                    </a:lnTo>
                    <a:lnTo>
                      <a:pt x="4122031" y="1729423"/>
                    </a:lnTo>
                    <a:close/>
                  </a:path>
                  <a:path w="5485765" h="4844415">
                    <a:moveTo>
                      <a:pt x="4185606" y="1665823"/>
                    </a:moveTo>
                    <a:lnTo>
                      <a:pt x="4178904" y="1666993"/>
                    </a:lnTo>
                    <a:lnTo>
                      <a:pt x="4172919" y="1670942"/>
                    </a:lnTo>
                    <a:lnTo>
                      <a:pt x="4169964" y="1675935"/>
                    </a:lnTo>
                    <a:lnTo>
                      <a:pt x="4169149" y="1682292"/>
                    </a:lnTo>
                    <a:lnTo>
                      <a:pt x="4170769" y="1689102"/>
                    </a:lnTo>
                    <a:lnTo>
                      <a:pt x="4175119" y="1695450"/>
                    </a:lnTo>
                    <a:lnTo>
                      <a:pt x="4181112" y="1699430"/>
                    </a:lnTo>
                    <a:lnTo>
                      <a:pt x="4187949" y="1701053"/>
                    </a:lnTo>
                    <a:lnTo>
                      <a:pt x="4194472" y="1700398"/>
                    </a:lnTo>
                    <a:lnTo>
                      <a:pt x="4199522" y="1697544"/>
                    </a:lnTo>
                    <a:lnTo>
                      <a:pt x="4203368" y="1691457"/>
                    </a:lnTo>
                    <a:lnTo>
                      <a:pt x="4204366" y="1684583"/>
                    </a:lnTo>
                    <a:lnTo>
                      <a:pt x="4202733" y="1677750"/>
                    </a:lnTo>
                    <a:lnTo>
                      <a:pt x="4198684" y="1671780"/>
                    </a:lnTo>
                    <a:lnTo>
                      <a:pt x="4192405" y="1667422"/>
                    </a:lnTo>
                    <a:lnTo>
                      <a:pt x="4185606" y="1665823"/>
                    </a:lnTo>
                    <a:close/>
                  </a:path>
                  <a:path w="5485765" h="4844415">
                    <a:moveTo>
                      <a:pt x="4249180" y="1602249"/>
                    </a:moveTo>
                    <a:lnTo>
                      <a:pt x="4242478" y="1603419"/>
                    </a:lnTo>
                    <a:lnTo>
                      <a:pt x="4236494" y="1607368"/>
                    </a:lnTo>
                    <a:lnTo>
                      <a:pt x="4233538" y="1612315"/>
                    </a:lnTo>
                    <a:lnTo>
                      <a:pt x="4232723" y="1618666"/>
                    </a:lnTo>
                    <a:lnTo>
                      <a:pt x="4234343" y="1625469"/>
                    </a:lnTo>
                    <a:lnTo>
                      <a:pt x="4238693" y="1631771"/>
                    </a:lnTo>
                    <a:lnTo>
                      <a:pt x="4244730" y="1635811"/>
                    </a:lnTo>
                    <a:lnTo>
                      <a:pt x="4251562" y="1637466"/>
                    </a:lnTo>
                    <a:lnTo>
                      <a:pt x="4258061" y="1636823"/>
                    </a:lnTo>
                    <a:lnTo>
                      <a:pt x="4263096" y="1633970"/>
                    </a:lnTo>
                    <a:lnTo>
                      <a:pt x="4267001" y="1627883"/>
                    </a:lnTo>
                    <a:lnTo>
                      <a:pt x="4268019" y="1621009"/>
                    </a:lnTo>
                    <a:lnTo>
                      <a:pt x="4266366" y="1614175"/>
                    </a:lnTo>
                    <a:lnTo>
                      <a:pt x="4262258" y="1608205"/>
                    </a:lnTo>
                    <a:lnTo>
                      <a:pt x="4255979" y="1603847"/>
                    </a:lnTo>
                    <a:lnTo>
                      <a:pt x="4249180" y="1602249"/>
                    </a:lnTo>
                    <a:close/>
                  </a:path>
                  <a:path w="5485765" h="4844415">
                    <a:moveTo>
                      <a:pt x="4313042" y="1538439"/>
                    </a:moveTo>
                    <a:lnTo>
                      <a:pt x="4306907" y="1539049"/>
                    </a:lnTo>
                    <a:lnTo>
                      <a:pt x="4302058" y="1541908"/>
                    </a:lnTo>
                    <a:lnTo>
                      <a:pt x="4297967" y="1547945"/>
                    </a:lnTo>
                    <a:lnTo>
                      <a:pt x="4296585" y="1554856"/>
                    </a:lnTo>
                    <a:lnTo>
                      <a:pt x="4297993" y="1561865"/>
                    </a:lnTo>
                    <a:lnTo>
                      <a:pt x="4302267" y="1568197"/>
                    </a:lnTo>
                    <a:lnTo>
                      <a:pt x="4308335" y="1572206"/>
                    </a:lnTo>
                    <a:lnTo>
                      <a:pt x="4315385" y="1573643"/>
                    </a:lnTo>
                    <a:lnTo>
                      <a:pt x="4322475" y="1572409"/>
                    </a:lnTo>
                    <a:lnTo>
                      <a:pt x="4328660" y="1568406"/>
                    </a:lnTo>
                    <a:lnTo>
                      <a:pt x="4331415" y="1563469"/>
                    </a:lnTo>
                    <a:lnTo>
                      <a:pt x="4331842" y="1557186"/>
                    </a:lnTo>
                    <a:lnTo>
                      <a:pt x="4329971" y="1550570"/>
                    </a:lnTo>
                    <a:lnTo>
                      <a:pt x="4325833" y="1544631"/>
                    </a:lnTo>
                    <a:lnTo>
                      <a:pt x="4319629" y="1540244"/>
                    </a:lnTo>
                    <a:lnTo>
                      <a:pt x="4313042" y="1538439"/>
                    </a:lnTo>
                    <a:close/>
                  </a:path>
                  <a:path w="5485765" h="4844415">
                    <a:moveTo>
                      <a:pt x="4379339" y="1472142"/>
                    </a:moveTo>
                    <a:lnTo>
                      <a:pt x="4372988" y="1472968"/>
                    </a:lnTo>
                    <a:lnTo>
                      <a:pt x="4368041" y="1475925"/>
                    </a:lnTo>
                    <a:lnTo>
                      <a:pt x="4364048" y="1481908"/>
                    </a:lnTo>
                    <a:lnTo>
                      <a:pt x="4362883" y="1488598"/>
                    </a:lnTo>
                    <a:lnTo>
                      <a:pt x="4364506" y="1495367"/>
                    </a:lnTo>
                    <a:lnTo>
                      <a:pt x="4368879" y="1501585"/>
                    </a:lnTo>
                    <a:lnTo>
                      <a:pt x="4374847" y="1505693"/>
                    </a:lnTo>
                    <a:lnTo>
                      <a:pt x="4381669" y="1507346"/>
                    </a:lnTo>
                    <a:lnTo>
                      <a:pt x="4388512" y="1506328"/>
                    </a:lnTo>
                    <a:lnTo>
                      <a:pt x="4394539" y="1502423"/>
                    </a:lnTo>
                    <a:lnTo>
                      <a:pt x="4397408" y="1497388"/>
                    </a:lnTo>
                    <a:lnTo>
                      <a:pt x="4398087" y="1490889"/>
                    </a:lnTo>
                    <a:lnTo>
                      <a:pt x="4396468" y="1484057"/>
                    </a:lnTo>
                    <a:lnTo>
                      <a:pt x="4392444" y="1478020"/>
                    </a:lnTo>
                    <a:lnTo>
                      <a:pt x="4386142" y="1473731"/>
                    </a:lnTo>
                    <a:lnTo>
                      <a:pt x="4379339" y="1472142"/>
                    </a:lnTo>
                    <a:close/>
                  </a:path>
                  <a:path w="5485765" h="4844415">
                    <a:moveTo>
                      <a:pt x="4443424" y="1408057"/>
                    </a:moveTo>
                    <a:lnTo>
                      <a:pt x="4437137" y="1408819"/>
                    </a:lnTo>
                    <a:lnTo>
                      <a:pt x="4431615" y="1412351"/>
                    </a:lnTo>
                    <a:lnTo>
                      <a:pt x="4427622" y="1418290"/>
                    </a:lnTo>
                    <a:lnTo>
                      <a:pt x="4426457" y="1424985"/>
                    </a:lnTo>
                    <a:lnTo>
                      <a:pt x="4428080" y="1431778"/>
                    </a:lnTo>
                    <a:lnTo>
                      <a:pt x="4432453" y="1438011"/>
                    </a:lnTo>
                    <a:lnTo>
                      <a:pt x="4438423" y="1442119"/>
                    </a:lnTo>
                    <a:lnTo>
                      <a:pt x="4445257" y="1443771"/>
                    </a:lnTo>
                    <a:lnTo>
                      <a:pt x="4452130" y="1442754"/>
                    </a:lnTo>
                    <a:lnTo>
                      <a:pt x="4458218" y="1438849"/>
                    </a:lnTo>
                    <a:lnTo>
                      <a:pt x="4461600" y="1433283"/>
                    </a:lnTo>
                    <a:lnTo>
                      <a:pt x="4462185" y="1426844"/>
                    </a:lnTo>
                    <a:lnTo>
                      <a:pt x="4460235" y="1420306"/>
                    </a:lnTo>
                    <a:lnTo>
                      <a:pt x="4456018" y="1414446"/>
                    </a:lnTo>
                    <a:lnTo>
                      <a:pt x="4449908" y="1409965"/>
                    </a:lnTo>
                    <a:lnTo>
                      <a:pt x="4443424" y="1408057"/>
                    </a:lnTo>
                    <a:close/>
                  </a:path>
                  <a:path w="5485765" h="4844415">
                    <a:moveTo>
                      <a:pt x="4506343" y="1345137"/>
                    </a:moveTo>
                    <a:lnTo>
                      <a:pt x="4499385" y="1346571"/>
                    </a:lnTo>
                    <a:lnTo>
                      <a:pt x="4493094" y="1350871"/>
                    </a:lnTo>
                    <a:lnTo>
                      <a:pt x="4488735" y="1357162"/>
                    </a:lnTo>
                    <a:lnTo>
                      <a:pt x="4487282" y="1364120"/>
                    </a:lnTo>
                    <a:lnTo>
                      <a:pt x="4488735" y="1371079"/>
                    </a:lnTo>
                    <a:lnTo>
                      <a:pt x="4493094" y="1377369"/>
                    </a:lnTo>
                    <a:lnTo>
                      <a:pt x="4499076" y="1381420"/>
                    </a:lnTo>
                    <a:lnTo>
                      <a:pt x="4506069" y="1382907"/>
                    </a:lnTo>
                    <a:lnTo>
                      <a:pt x="4513199" y="1381626"/>
                    </a:lnTo>
                    <a:lnTo>
                      <a:pt x="4519592" y="1377369"/>
                    </a:lnTo>
                    <a:lnTo>
                      <a:pt x="4523849" y="1370990"/>
                    </a:lnTo>
                    <a:lnTo>
                      <a:pt x="4525130" y="1363885"/>
                    </a:lnTo>
                    <a:lnTo>
                      <a:pt x="4523643" y="1356897"/>
                    </a:lnTo>
                    <a:lnTo>
                      <a:pt x="4519592" y="1350871"/>
                    </a:lnTo>
                    <a:lnTo>
                      <a:pt x="4513302" y="1346571"/>
                    </a:lnTo>
                    <a:lnTo>
                      <a:pt x="4506343" y="1345137"/>
                    </a:lnTo>
                    <a:close/>
                  </a:path>
                  <a:path w="5485765" h="4844415">
                    <a:moveTo>
                      <a:pt x="4569918" y="1281524"/>
                    </a:moveTo>
                    <a:lnTo>
                      <a:pt x="4562959" y="1282952"/>
                    </a:lnTo>
                    <a:lnTo>
                      <a:pt x="4556669" y="1287297"/>
                    </a:lnTo>
                    <a:lnTo>
                      <a:pt x="4552309" y="1293588"/>
                    </a:lnTo>
                    <a:lnTo>
                      <a:pt x="4550856" y="1300546"/>
                    </a:lnTo>
                    <a:lnTo>
                      <a:pt x="4552309" y="1307505"/>
                    </a:lnTo>
                    <a:lnTo>
                      <a:pt x="4556669" y="1313795"/>
                    </a:lnTo>
                    <a:lnTo>
                      <a:pt x="4562694" y="1317846"/>
                    </a:lnTo>
                    <a:lnTo>
                      <a:pt x="4569682" y="1319333"/>
                    </a:lnTo>
                    <a:lnTo>
                      <a:pt x="4576788" y="1318052"/>
                    </a:lnTo>
                    <a:lnTo>
                      <a:pt x="4583167" y="1313795"/>
                    </a:lnTo>
                    <a:lnTo>
                      <a:pt x="4587423" y="1307416"/>
                    </a:lnTo>
                    <a:lnTo>
                      <a:pt x="4588704" y="1300311"/>
                    </a:lnTo>
                    <a:lnTo>
                      <a:pt x="4587217" y="1293323"/>
                    </a:lnTo>
                    <a:lnTo>
                      <a:pt x="4583167" y="1287297"/>
                    </a:lnTo>
                    <a:lnTo>
                      <a:pt x="4576876" y="1282982"/>
                    </a:lnTo>
                    <a:lnTo>
                      <a:pt x="4569918" y="1281524"/>
                    </a:lnTo>
                    <a:close/>
                  </a:path>
                  <a:path w="5485765" h="4844415">
                    <a:moveTo>
                      <a:pt x="4633754" y="1217688"/>
                    </a:moveTo>
                    <a:lnTo>
                      <a:pt x="4627064" y="1218878"/>
                    </a:lnTo>
                    <a:lnTo>
                      <a:pt x="4621081" y="1222885"/>
                    </a:lnTo>
                    <a:lnTo>
                      <a:pt x="4617549" y="1228348"/>
                    </a:lnTo>
                    <a:lnTo>
                      <a:pt x="4616787" y="1234616"/>
                    </a:lnTo>
                    <a:lnTo>
                      <a:pt x="4618695" y="1241119"/>
                    </a:lnTo>
                    <a:lnTo>
                      <a:pt x="4623175" y="1247289"/>
                    </a:lnTo>
                    <a:lnTo>
                      <a:pt x="4629036" y="1251504"/>
                    </a:lnTo>
                    <a:lnTo>
                      <a:pt x="4635573" y="1253442"/>
                    </a:lnTo>
                    <a:lnTo>
                      <a:pt x="4642013" y="1252826"/>
                    </a:lnTo>
                    <a:lnTo>
                      <a:pt x="4647579" y="1249383"/>
                    </a:lnTo>
                    <a:lnTo>
                      <a:pt x="4651483" y="1243356"/>
                    </a:lnTo>
                    <a:lnTo>
                      <a:pt x="4652501" y="1236514"/>
                    </a:lnTo>
                    <a:lnTo>
                      <a:pt x="4650848" y="1229691"/>
                    </a:lnTo>
                    <a:lnTo>
                      <a:pt x="4646741" y="1223723"/>
                    </a:lnTo>
                    <a:lnTo>
                      <a:pt x="4640522" y="1219306"/>
                    </a:lnTo>
                    <a:lnTo>
                      <a:pt x="4633754" y="1217688"/>
                    </a:lnTo>
                    <a:close/>
                  </a:path>
                  <a:path w="5485765" h="4844415">
                    <a:moveTo>
                      <a:pt x="4700365" y="1151076"/>
                    </a:moveTo>
                    <a:lnTo>
                      <a:pt x="4693675" y="1152266"/>
                    </a:lnTo>
                    <a:lnTo>
                      <a:pt x="4687692" y="1156274"/>
                    </a:lnTo>
                    <a:lnTo>
                      <a:pt x="4684735" y="1161206"/>
                    </a:lnTo>
                    <a:lnTo>
                      <a:pt x="4683909" y="1167533"/>
                    </a:lnTo>
                    <a:lnTo>
                      <a:pt x="4685498" y="1174331"/>
                    </a:lnTo>
                    <a:lnTo>
                      <a:pt x="4689787" y="1180677"/>
                    </a:lnTo>
                    <a:lnTo>
                      <a:pt x="4695824" y="1184701"/>
                    </a:lnTo>
                    <a:lnTo>
                      <a:pt x="4702656" y="1186320"/>
                    </a:lnTo>
                    <a:lnTo>
                      <a:pt x="4709155" y="1185640"/>
                    </a:lnTo>
                    <a:lnTo>
                      <a:pt x="4714190" y="1182772"/>
                    </a:lnTo>
                    <a:lnTo>
                      <a:pt x="4718095" y="1176730"/>
                    </a:lnTo>
                    <a:lnTo>
                      <a:pt x="4719113" y="1169863"/>
                    </a:lnTo>
                    <a:lnTo>
                      <a:pt x="4717460" y="1163036"/>
                    </a:lnTo>
                    <a:lnTo>
                      <a:pt x="4713352" y="1157112"/>
                    </a:lnTo>
                    <a:lnTo>
                      <a:pt x="4707134" y="1152695"/>
                    </a:lnTo>
                    <a:lnTo>
                      <a:pt x="4700365" y="1151076"/>
                    </a:lnTo>
                    <a:close/>
                  </a:path>
                  <a:path w="5485765" h="4844415">
                    <a:moveTo>
                      <a:pt x="4763638" y="1087816"/>
                    </a:moveTo>
                    <a:lnTo>
                      <a:pt x="4756721" y="1089222"/>
                    </a:lnTo>
                    <a:lnTo>
                      <a:pt x="4750638" y="1093328"/>
                    </a:lnTo>
                    <a:lnTo>
                      <a:pt x="4747781" y="1098162"/>
                    </a:lnTo>
                    <a:lnTo>
                      <a:pt x="4747182" y="1104273"/>
                    </a:lnTo>
                    <a:lnTo>
                      <a:pt x="4749018" y="1110855"/>
                    </a:lnTo>
                    <a:lnTo>
                      <a:pt x="4753466" y="1117103"/>
                    </a:lnTo>
                    <a:lnTo>
                      <a:pt x="4759344" y="1121181"/>
                    </a:lnTo>
                    <a:lnTo>
                      <a:pt x="4765929" y="1123020"/>
                    </a:lnTo>
                    <a:lnTo>
                      <a:pt x="4772200" y="1122582"/>
                    </a:lnTo>
                    <a:lnTo>
                      <a:pt x="4777136" y="1119826"/>
                    </a:lnTo>
                    <a:lnTo>
                      <a:pt x="4781140" y="1113686"/>
                    </a:lnTo>
                    <a:lnTo>
                      <a:pt x="4782386" y="1106603"/>
                    </a:lnTo>
                    <a:lnTo>
                      <a:pt x="4780980" y="1099560"/>
                    </a:lnTo>
                    <a:lnTo>
                      <a:pt x="4777031" y="1093537"/>
                    </a:lnTo>
                    <a:lnTo>
                      <a:pt x="4770654" y="1089219"/>
                    </a:lnTo>
                    <a:lnTo>
                      <a:pt x="4763638" y="1087816"/>
                    </a:lnTo>
                    <a:close/>
                  </a:path>
                  <a:path w="5485765" h="4844415">
                    <a:moveTo>
                      <a:pt x="4827461" y="1023993"/>
                    </a:moveTo>
                    <a:lnTo>
                      <a:pt x="4821134" y="1024808"/>
                    </a:lnTo>
                    <a:lnTo>
                      <a:pt x="4816202" y="1027764"/>
                    </a:lnTo>
                    <a:lnTo>
                      <a:pt x="4812194" y="1033749"/>
                    </a:lnTo>
                    <a:lnTo>
                      <a:pt x="4811005" y="1040450"/>
                    </a:lnTo>
                    <a:lnTo>
                      <a:pt x="4812623" y="1047250"/>
                    </a:lnTo>
                    <a:lnTo>
                      <a:pt x="4817040" y="1053529"/>
                    </a:lnTo>
                    <a:lnTo>
                      <a:pt x="4822949" y="1057577"/>
                    </a:lnTo>
                    <a:lnTo>
                      <a:pt x="4829752" y="1059211"/>
                    </a:lnTo>
                    <a:lnTo>
                      <a:pt x="4836614" y="1058212"/>
                    </a:lnTo>
                    <a:lnTo>
                      <a:pt x="4842700" y="1054367"/>
                    </a:lnTo>
                    <a:lnTo>
                      <a:pt x="4845554" y="1049316"/>
                    </a:lnTo>
                    <a:lnTo>
                      <a:pt x="4846209" y="1042793"/>
                    </a:lnTo>
                    <a:lnTo>
                      <a:pt x="4844585" y="1035956"/>
                    </a:lnTo>
                    <a:lnTo>
                      <a:pt x="4840605" y="1029963"/>
                    </a:lnTo>
                    <a:lnTo>
                      <a:pt x="4834259" y="1025614"/>
                    </a:lnTo>
                    <a:lnTo>
                      <a:pt x="4827461" y="1023993"/>
                    </a:lnTo>
                    <a:close/>
                  </a:path>
                  <a:path w="5485765" h="4844415">
                    <a:moveTo>
                      <a:pt x="4891035" y="960406"/>
                    </a:moveTo>
                    <a:lnTo>
                      <a:pt x="4884709" y="961233"/>
                    </a:lnTo>
                    <a:lnTo>
                      <a:pt x="4879776" y="964190"/>
                    </a:lnTo>
                    <a:lnTo>
                      <a:pt x="4875768" y="970173"/>
                    </a:lnTo>
                    <a:lnTo>
                      <a:pt x="4874579" y="976863"/>
                    </a:lnTo>
                    <a:lnTo>
                      <a:pt x="4876197" y="983631"/>
                    </a:lnTo>
                    <a:lnTo>
                      <a:pt x="4880614" y="989850"/>
                    </a:lnTo>
                    <a:lnTo>
                      <a:pt x="4886582" y="993957"/>
                    </a:lnTo>
                    <a:lnTo>
                      <a:pt x="4893405" y="995610"/>
                    </a:lnTo>
                    <a:lnTo>
                      <a:pt x="4900247" y="994592"/>
                    </a:lnTo>
                    <a:lnTo>
                      <a:pt x="4906274" y="990688"/>
                    </a:lnTo>
                    <a:lnTo>
                      <a:pt x="4909143" y="985652"/>
                    </a:lnTo>
                    <a:lnTo>
                      <a:pt x="4909822" y="979154"/>
                    </a:lnTo>
                    <a:lnTo>
                      <a:pt x="4908204" y="972321"/>
                    </a:lnTo>
                    <a:lnTo>
                      <a:pt x="4904179" y="966284"/>
                    </a:lnTo>
                    <a:lnTo>
                      <a:pt x="4897833" y="961995"/>
                    </a:lnTo>
                    <a:lnTo>
                      <a:pt x="4891035" y="960406"/>
                    </a:lnTo>
                    <a:close/>
                  </a:path>
                  <a:path w="5485765" h="4844415">
                    <a:moveTo>
                      <a:pt x="4955395" y="896086"/>
                    </a:moveTo>
                    <a:lnTo>
                      <a:pt x="4949137" y="896819"/>
                    </a:lnTo>
                    <a:lnTo>
                      <a:pt x="4943350" y="900616"/>
                    </a:lnTo>
                    <a:lnTo>
                      <a:pt x="4939343" y="906599"/>
                    </a:lnTo>
                    <a:lnTo>
                      <a:pt x="4938153" y="913288"/>
                    </a:lnTo>
                    <a:lnTo>
                      <a:pt x="4939771" y="920057"/>
                    </a:lnTo>
                    <a:lnTo>
                      <a:pt x="4944188" y="926276"/>
                    </a:lnTo>
                    <a:lnTo>
                      <a:pt x="4950157" y="930383"/>
                    </a:lnTo>
                    <a:lnTo>
                      <a:pt x="4956979" y="932036"/>
                    </a:lnTo>
                    <a:lnTo>
                      <a:pt x="4963821" y="931018"/>
                    </a:lnTo>
                    <a:lnTo>
                      <a:pt x="4969848" y="927114"/>
                    </a:lnTo>
                    <a:lnTo>
                      <a:pt x="4973557" y="921283"/>
                    </a:lnTo>
                    <a:lnTo>
                      <a:pt x="4974142" y="914873"/>
                    </a:lnTo>
                    <a:lnTo>
                      <a:pt x="4972058" y="908482"/>
                    </a:lnTo>
                    <a:lnTo>
                      <a:pt x="4967754" y="902710"/>
                    </a:lnTo>
                    <a:lnTo>
                      <a:pt x="4961731" y="898141"/>
                    </a:lnTo>
                    <a:lnTo>
                      <a:pt x="4955395" y="896086"/>
                    </a:lnTo>
                    <a:close/>
                  </a:path>
                  <a:path w="5485765" h="4844415">
                    <a:moveTo>
                      <a:pt x="5087400" y="769527"/>
                    </a:moveTo>
                    <a:lnTo>
                      <a:pt x="5080607" y="771145"/>
                    </a:lnTo>
                    <a:lnTo>
                      <a:pt x="5074374" y="775562"/>
                    </a:lnTo>
                    <a:lnTo>
                      <a:pt x="5070266" y="781530"/>
                    </a:lnTo>
                    <a:lnTo>
                      <a:pt x="5068613" y="788353"/>
                    </a:lnTo>
                    <a:lnTo>
                      <a:pt x="5069631" y="795195"/>
                    </a:lnTo>
                    <a:lnTo>
                      <a:pt x="5073536" y="801222"/>
                    </a:lnTo>
                    <a:lnTo>
                      <a:pt x="5079102" y="804665"/>
                    </a:lnTo>
                    <a:lnTo>
                      <a:pt x="5085541" y="805280"/>
                    </a:lnTo>
                    <a:lnTo>
                      <a:pt x="5092079" y="803343"/>
                    </a:lnTo>
                    <a:lnTo>
                      <a:pt x="5097939" y="799127"/>
                    </a:lnTo>
                    <a:lnTo>
                      <a:pt x="5102420" y="792958"/>
                    </a:lnTo>
                    <a:lnTo>
                      <a:pt x="5104328" y="786454"/>
                    </a:lnTo>
                    <a:lnTo>
                      <a:pt x="5103566" y="780187"/>
                    </a:lnTo>
                    <a:lnTo>
                      <a:pt x="5100034" y="774724"/>
                    </a:lnTo>
                    <a:lnTo>
                      <a:pt x="5094095" y="770716"/>
                    </a:lnTo>
                    <a:lnTo>
                      <a:pt x="5087400" y="769527"/>
                    </a:lnTo>
                    <a:close/>
                  </a:path>
                  <a:path w="5485765" h="4844415">
                    <a:moveTo>
                      <a:pt x="5150988" y="705952"/>
                    </a:moveTo>
                    <a:lnTo>
                      <a:pt x="5144183" y="707571"/>
                    </a:lnTo>
                    <a:lnTo>
                      <a:pt x="5137948" y="711988"/>
                    </a:lnTo>
                    <a:lnTo>
                      <a:pt x="5133841" y="717897"/>
                    </a:lnTo>
                    <a:lnTo>
                      <a:pt x="5132188" y="724700"/>
                    </a:lnTo>
                    <a:lnTo>
                      <a:pt x="5133206" y="731562"/>
                    </a:lnTo>
                    <a:lnTo>
                      <a:pt x="5137110" y="737648"/>
                    </a:lnTo>
                    <a:lnTo>
                      <a:pt x="5142720" y="741076"/>
                    </a:lnTo>
                    <a:lnTo>
                      <a:pt x="5149155" y="741667"/>
                    </a:lnTo>
                    <a:lnTo>
                      <a:pt x="5155668" y="739725"/>
                    </a:lnTo>
                    <a:lnTo>
                      <a:pt x="5161513" y="735553"/>
                    </a:lnTo>
                    <a:lnTo>
                      <a:pt x="5165996" y="729384"/>
                    </a:lnTo>
                    <a:lnTo>
                      <a:pt x="5167915" y="722880"/>
                    </a:lnTo>
                    <a:lnTo>
                      <a:pt x="5167184" y="716612"/>
                    </a:lnTo>
                    <a:lnTo>
                      <a:pt x="5163713" y="711150"/>
                    </a:lnTo>
                    <a:lnTo>
                      <a:pt x="5157714" y="707142"/>
                    </a:lnTo>
                    <a:lnTo>
                      <a:pt x="5150988" y="705952"/>
                    </a:lnTo>
                    <a:close/>
                  </a:path>
                  <a:path w="5485765" h="4844415">
                    <a:moveTo>
                      <a:pt x="5214509" y="642470"/>
                    </a:moveTo>
                    <a:lnTo>
                      <a:pt x="5207757" y="644041"/>
                    </a:lnTo>
                    <a:lnTo>
                      <a:pt x="5201732" y="648204"/>
                    </a:lnTo>
                    <a:lnTo>
                      <a:pt x="5198243" y="653511"/>
                    </a:lnTo>
                    <a:lnTo>
                      <a:pt x="5197542" y="659398"/>
                    </a:lnTo>
                    <a:lnTo>
                      <a:pt x="5199434" y="665422"/>
                    </a:lnTo>
                    <a:lnTo>
                      <a:pt x="5203722" y="671141"/>
                    </a:lnTo>
                    <a:lnTo>
                      <a:pt x="5208904" y="674892"/>
                    </a:lnTo>
                    <a:lnTo>
                      <a:pt x="5214470" y="676325"/>
                    </a:lnTo>
                    <a:lnTo>
                      <a:pt x="5220055" y="675324"/>
                    </a:lnTo>
                    <a:lnTo>
                      <a:pt x="5225297" y="671770"/>
                    </a:lnTo>
                    <a:lnTo>
                      <a:pt x="5229570" y="665854"/>
                    </a:lnTo>
                    <a:lnTo>
                      <a:pt x="5231437" y="659398"/>
                    </a:lnTo>
                    <a:lnTo>
                      <a:pt x="5230732" y="653079"/>
                    </a:lnTo>
                    <a:lnTo>
                      <a:pt x="5227287" y="647576"/>
                    </a:lnTo>
                    <a:lnTo>
                      <a:pt x="5221262" y="643609"/>
                    </a:lnTo>
                    <a:lnTo>
                      <a:pt x="5214509" y="642470"/>
                    </a:lnTo>
                    <a:close/>
                  </a:path>
                  <a:path w="5485765" h="4844415">
                    <a:moveTo>
                      <a:pt x="5278162" y="578791"/>
                    </a:moveTo>
                    <a:lnTo>
                      <a:pt x="5271597" y="580156"/>
                    </a:lnTo>
                    <a:lnTo>
                      <a:pt x="5265934" y="583897"/>
                    </a:lnTo>
                    <a:lnTo>
                      <a:pt x="5262656" y="589098"/>
                    </a:lnTo>
                    <a:lnTo>
                      <a:pt x="5261706" y="595261"/>
                    </a:lnTo>
                    <a:lnTo>
                      <a:pt x="5263210" y="601659"/>
                    </a:lnTo>
                    <a:lnTo>
                      <a:pt x="5267296" y="607567"/>
                    </a:lnTo>
                    <a:lnTo>
                      <a:pt x="5272680" y="611131"/>
                    </a:lnTo>
                    <a:lnTo>
                      <a:pt x="5278633" y="612201"/>
                    </a:lnTo>
                    <a:lnTo>
                      <a:pt x="5284469" y="610954"/>
                    </a:lnTo>
                    <a:lnTo>
                      <a:pt x="5289500" y="607567"/>
                    </a:lnTo>
                    <a:lnTo>
                      <a:pt x="5293409" y="602013"/>
                    </a:lnTo>
                    <a:lnTo>
                      <a:pt x="5295090" y="595732"/>
                    </a:lnTo>
                    <a:lnTo>
                      <a:pt x="5294316" y="589451"/>
                    </a:lnTo>
                    <a:lnTo>
                      <a:pt x="5290861" y="583897"/>
                    </a:lnTo>
                    <a:lnTo>
                      <a:pt x="5284846" y="579979"/>
                    </a:lnTo>
                    <a:lnTo>
                      <a:pt x="5278162" y="578791"/>
                    </a:lnTo>
                    <a:close/>
                  </a:path>
                  <a:path w="5485765" h="4844415">
                    <a:moveTo>
                      <a:pt x="3225081" y="2758707"/>
                    </a:moveTo>
                    <a:lnTo>
                      <a:pt x="3218664" y="2760240"/>
                    </a:lnTo>
                    <a:lnTo>
                      <a:pt x="3213023" y="2764061"/>
                    </a:lnTo>
                    <a:lnTo>
                      <a:pt x="3207158" y="2769926"/>
                    </a:lnTo>
                    <a:lnTo>
                      <a:pt x="3207158" y="2780400"/>
                    </a:lnTo>
                    <a:lnTo>
                      <a:pt x="3213023" y="2786265"/>
                    </a:lnTo>
                    <a:lnTo>
                      <a:pt x="3218664" y="2790086"/>
                    </a:lnTo>
                    <a:lnTo>
                      <a:pt x="3225081" y="2791620"/>
                    </a:lnTo>
                    <a:lnTo>
                      <a:pt x="3231360" y="2790816"/>
                    </a:lnTo>
                    <a:lnTo>
                      <a:pt x="3236588" y="2787627"/>
                    </a:lnTo>
                    <a:lnTo>
                      <a:pt x="3240300" y="2781876"/>
                    </a:lnTo>
                    <a:lnTo>
                      <a:pt x="3241537" y="2775163"/>
                    </a:lnTo>
                    <a:lnTo>
                      <a:pt x="3240300" y="2768450"/>
                    </a:lnTo>
                    <a:lnTo>
                      <a:pt x="3236588" y="2762700"/>
                    </a:lnTo>
                    <a:lnTo>
                      <a:pt x="3231360" y="2759510"/>
                    </a:lnTo>
                    <a:lnTo>
                      <a:pt x="3225081" y="2758707"/>
                    </a:lnTo>
                    <a:close/>
                  </a:path>
                  <a:path w="5485765" h="4844415">
                    <a:moveTo>
                      <a:pt x="3294297" y="2693260"/>
                    </a:moveTo>
                    <a:lnTo>
                      <a:pt x="3283824" y="2693260"/>
                    </a:lnTo>
                    <a:lnTo>
                      <a:pt x="3277959" y="2699126"/>
                    </a:lnTo>
                    <a:lnTo>
                      <a:pt x="3273872" y="2705032"/>
                    </a:lnTo>
                    <a:lnTo>
                      <a:pt x="3272368" y="2711419"/>
                    </a:lnTo>
                    <a:lnTo>
                      <a:pt x="3273319" y="2717551"/>
                    </a:lnTo>
                    <a:lnTo>
                      <a:pt x="3276597" y="2722691"/>
                    </a:lnTo>
                    <a:lnTo>
                      <a:pt x="3282259" y="2726491"/>
                    </a:lnTo>
                    <a:lnTo>
                      <a:pt x="3288825" y="2727875"/>
                    </a:lnTo>
                    <a:lnTo>
                      <a:pt x="3295508" y="2726668"/>
                    </a:lnTo>
                    <a:lnTo>
                      <a:pt x="3301524" y="2722691"/>
                    </a:lnTo>
                    <a:lnTo>
                      <a:pt x="3304714" y="2717462"/>
                    </a:lnTo>
                    <a:lnTo>
                      <a:pt x="3305517" y="2711183"/>
                    </a:lnTo>
                    <a:lnTo>
                      <a:pt x="3303984" y="2704767"/>
                    </a:lnTo>
                    <a:lnTo>
                      <a:pt x="3300162" y="2699126"/>
                    </a:lnTo>
                    <a:lnTo>
                      <a:pt x="3294297" y="2693260"/>
                    </a:lnTo>
                    <a:close/>
                  </a:path>
                  <a:path w="5485765" h="4844415">
                    <a:moveTo>
                      <a:pt x="3360909" y="2626649"/>
                    </a:moveTo>
                    <a:lnTo>
                      <a:pt x="3350435" y="2626649"/>
                    </a:lnTo>
                    <a:lnTo>
                      <a:pt x="3344570" y="2632514"/>
                    </a:lnTo>
                    <a:lnTo>
                      <a:pt x="3340749" y="2638155"/>
                    </a:lnTo>
                    <a:lnTo>
                      <a:pt x="3339216" y="2644572"/>
                    </a:lnTo>
                    <a:lnTo>
                      <a:pt x="3340019" y="2650851"/>
                    </a:lnTo>
                    <a:lnTo>
                      <a:pt x="3343209" y="2656079"/>
                    </a:lnTo>
                    <a:lnTo>
                      <a:pt x="3348959" y="2659791"/>
                    </a:lnTo>
                    <a:lnTo>
                      <a:pt x="3355672" y="2661028"/>
                    </a:lnTo>
                    <a:lnTo>
                      <a:pt x="3362385" y="2659791"/>
                    </a:lnTo>
                    <a:lnTo>
                      <a:pt x="3368135" y="2656079"/>
                    </a:lnTo>
                    <a:lnTo>
                      <a:pt x="3371325" y="2650851"/>
                    </a:lnTo>
                    <a:lnTo>
                      <a:pt x="3372129" y="2644572"/>
                    </a:lnTo>
                    <a:lnTo>
                      <a:pt x="3370595" y="2638155"/>
                    </a:lnTo>
                    <a:lnTo>
                      <a:pt x="3366774" y="2632514"/>
                    </a:lnTo>
                    <a:lnTo>
                      <a:pt x="3360909" y="2626649"/>
                    </a:lnTo>
                    <a:close/>
                  </a:path>
                  <a:path w="5485765" h="4844415">
                    <a:moveTo>
                      <a:pt x="3419770" y="2564030"/>
                    </a:moveTo>
                    <a:lnTo>
                      <a:pt x="3413839" y="2565066"/>
                    </a:lnTo>
                    <a:lnTo>
                      <a:pt x="3408144" y="2568940"/>
                    </a:lnTo>
                    <a:lnTo>
                      <a:pt x="3404323" y="2574537"/>
                    </a:lnTo>
                    <a:lnTo>
                      <a:pt x="3402790" y="2580958"/>
                    </a:lnTo>
                    <a:lnTo>
                      <a:pt x="3403593" y="2587262"/>
                    </a:lnTo>
                    <a:lnTo>
                      <a:pt x="3406783" y="2592505"/>
                    </a:lnTo>
                    <a:lnTo>
                      <a:pt x="3412533" y="2596173"/>
                    </a:lnTo>
                    <a:lnTo>
                      <a:pt x="3419246" y="2597415"/>
                    </a:lnTo>
                    <a:lnTo>
                      <a:pt x="3425959" y="2596202"/>
                    </a:lnTo>
                    <a:lnTo>
                      <a:pt x="3431710" y="2592505"/>
                    </a:lnTo>
                    <a:lnTo>
                      <a:pt x="3435475" y="2586688"/>
                    </a:lnTo>
                    <a:lnTo>
                      <a:pt x="3436226" y="2580448"/>
                    </a:lnTo>
                    <a:lnTo>
                      <a:pt x="3434405" y="2574345"/>
                    </a:lnTo>
                    <a:lnTo>
                      <a:pt x="3430453" y="2568940"/>
                    </a:lnTo>
                    <a:lnTo>
                      <a:pt x="3425465" y="2565449"/>
                    </a:lnTo>
                    <a:lnTo>
                      <a:pt x="3419770" y="2564030"/>
                    </a:lnTo>
                    <a:close/>
                  </a:path>
                  <a:path w="5485765" h="4844415">
                    <a:moveTo>
                      <a:pt x="3481734" y="2501085"/>
                    </a:moveTo>
                    <a:lnTo>
                      <a:pt x="3475248" y="2503289"/>
                    </a:lnTo>
                    <a:lnTo>
                      <a:pt x="3469205" y="2507879"/>
                    </a:lnTo>
                    <a:lnTo>
                      <a:pt x="3465230" y="2513676"/>
                    </a:lnTo>
                    <a:lnTo>
                      <a:pt x="3463562" y="2520238"/>
                    </a:lnTo>
                    <a:lnTo>
                      <a:pt x="3464271" y="2526643"/>
                    </a:lnTo>
                    <a:lnTo>
                      <a:pt x="3467424" y="2531968"/>
                    </a:lnTo>
                    <a:lnTo>
                      <a:pt x="3473167" y="2535583"/>
                    </a:lnTo>
                    <a:lnTo>
                      <a:pt x="3479979" y="2536695"/>
                    </a:lnTo>
                    <a:lnTo>
                      <a:pt x="3486851" y="2535312"/>
                    </a:lnTo>
                    <a:lnTo>
                      <a:pt x="3492770" y="2531445"/>
                    </a:lnTo>
                    <a:lnTo>
                      <a:pt x="3497061" y="2525102"/>
                    </a:lnTo>
                    <a:lnTo>
                      <a:pt x="3498662" y="2518013"/>
                    </a:lnTo>
                    <a:lnTo>
                      <a:pt x="3497631" y="2511120"/>
                    </a:lnTo>
                    <a:lnTo>
                      <a:pt x="3494027" y="2505366"/>
                    </a:lnTo>
                    <a:lnTo>
                      <a:pt x="3488160" y="2501649"/>
                    </a:lnTo>
                    <a:lnTo>
                      <a:pt x="3481734" y="2501085"/>
                    </a:lnTo>
                    <a:close/>
                  </a:path>
                  <a:path w="5485765" h="4844415">
                    <a:moveTo>
                      <a:pt x="3545282" y="2437497"/>
                    </a:moveTo>
                    <a:lnTo>
                      <a:pt x="3538911" y="2439582"/>
                    </a:lnTo>
                    <a:lnTo>
                      <a:pt x="3533198" y="2443886"/>
                    </a:lnTo>
                    <a:lnTo>
                      <a:pt x="3528568" y="2449953"/>
                    </a:lnTo>
                    <a:lnTo>
                      <a:pt x="3526482" y="2456284"/>
                    </a:lnTo>
                    <a:lnTo>
                      <a:pt x="3527203" y="2462518"/>
                    </a:lnTo>
                    <a:lnTo>
                      <a:pt x="3530998" y="2468290"/>
                    </a:lnTo>
                    <a:lnTo>
                      <a:pt x="3536718" y="2472032"/>
                    </a:lnTo>
                    <a:lnTo>
                      <a:pt x="3543449" y="2473251"/>
                    </a:lnTo>
                    <a:lnTo>
                      <a:pt x="3550396" y="2471780"/>
                    </a:lnTo>
                    <a:lnTo>
                      <a:pt x="3556763" y="2467452"/>
                    </a:lnTo>
                    <a:lnTo>
                      <a:pt x="3560724" y="2461439"/>
                    </a:lnTo>
                    <a:lnTo>
                      <a:pt x="3562209" y="2454465"/>
                    </a:lnTo>
                    <a:lnTo>
                      <a:pt x="3561182" y="2447568"/>
                    </a:lnTo>
                    <a:lnTo>
                      <a:pt x="3557601" y="2441792"/>
                    </a:lnTo>
                    <a:lnTo>
                      <a:pt x="3551711" y="2438083"/>
                    </a:lnTo>
                    <a:lnTo>
                      <a:pt x="3545282" y="2437497"/>
                    </a:lnTo>
                    <a:close/>
                  </a:path>
                  <a:path w="5485765" h="4844415">
                    <a:moveTo>
                      <a:pt x="3612155" y="2370663"/>
                    </a:moveTo>
                    <a:lnTo>
                      <a:pt x="3606053" y="2372485"/>
                    </a:lnTo>
                    <a:lnTo>
                      <a:pt x="3600647" y="2376437"/>
                    </a:lnTo>
                    <a:lnTo>
                      <a:pt x="3596582" y="2381955"/>
                    </a:lnTo>
                    <a:lnTo>
                      <a:pt x="3595227" y="2387591"/>
                    </a:lnTo>
                    <a:lnTo>
                      <a:pt x="3596582" y="2393227"/>
                    </a:lnTo>
                    <a:lnTo>
                      <a:pt x="3600647" y="2398745"/>
                    </a:lnTo>
                    <a:lnTo>
                      <a:pt x="3606053" y="2402698"/>
                    </a:lnTo>
                    <a:lnTo>
                      <a:pt x="3612155" y="2404519"/>
                    </a:lnTo>
                    <a:lnTo>
                      <a:pt x="3618395" y="2403768"/>
                    </a:lnTo>
                    <a:lnTo>
                      <a:pt x="3624213" y="2400002"/>
                    </a:lnTo>
                    <a:lnTo>
                      <a:pt x="3627865" y="2394298"/>
                    </a:lnTo>
                    <a:lnTo>
                      <a:pt x="3629083" y="2387591"/>
                    </a:lnTo>
                    <a:lnTo>
                      <a:pt x="3627865" y="2380885"/>
                    </a:lnTo>
                    <a:lnTo>
                      <a:pt x="3624213" y="2375180"/>
                    </a:lnTo>
                    <a:lnTo>
                      <a:pt x="3618395" y="2371415"/>
                    </a:lnTo>
                    <a:lnTo>
                      <a:pt x="3612155" y="2370663"/>
                    </a:lnTo>
                    <a:close/>
                  </a:path>
                  <a:path w="5485765" h="4844415">
                    <a:moveTo>
                      <a:pt x="3675729" y="2307089"/>
                    </a:moveTo>
                    <a:lnTo>
                      <a:pt x="3669627" y="2308911"/>
                    </a:lnTo>
                    <a:lnTo>
                      <a:pt x="3664221" y="2312863"/>
                    </a:lnTo>
                    <a:lnTo>
                      <a:pt x="3660731" y="2317807"/>
                    </a:lnTo>
                    <a:lnTo>
                      <a:pt x="3659312" y="2323506"/>
                    </a:lnTo>
                    <a:lnTo>
                      <a:pt x="3660348" y="2329462"/>
                    </a:lnTo>
                    <a:lnTo>
                      <a:pt x="3664221" y="2335171"/>
                    </a:lnTo>
                    <a:lnTo>
                      <a:pt x="3669818" y="2338932"/>
                    </a:lnTo>
                    <a:lnTo>
                      <a:pt x="3676240" y="2340434"/>
                    </a:lnTo>
                    <a:lnTo>
                      <a:pt x="3682544" y="2339619"/>
                    </a:lnTo>
                    <a:lnTo>
                      <a:pt x="3687787" y="2336428"/>
                    </a:lnTo>
                    <a:lnTo>
                      <a:pt x="3691439" y="2330723"/>
                    </a:lnTo>
                    <a:lnTo>
                      <a:pt x="3692657" y="2324017"/>
                    </a:lnTo>
                    <a:lnTo>
                      <a:pt x="3691439" y="2317311"/>
                    </a:lnTo>
                    <a:lnTo>
                      <a:pt x="3687787" y="2311606"/>
                    </a:lnTo>
                    <a:lnTo>
                      <a:pt x="3681969" y="2307840"/>
                    </a:lnTo>
                    <a:lnTo>
                      <a:pt x="3675729" y="2307089"/>
                    </a:lnTo>
                    <a:close/>
                  </a:path>
                  <a:path w="5485765" h="4844415">
                    <a:moveTo>
                      <a:pt x="3739578" y="2243227"/>
                    </a:moveTo>
                    <a:lnTo>
                      <a:pt x="3733510" y="2245026"/>
                    </a:lnTo>
                    <a:lnTo>
                      <a:pt x="3727796" y="2249289"/>
                    </a:lnTo>
                    <a:lnTo>
                      <a:pt x="3724570" y="2253966"/>
                    </a:lnTo>
                    <a:lnTo>
                      <a:pt x="3723122" y="2259684"/>
                    </a:lnTo>
                    <a:lnTo>
                      <a:pt x="3724010" y="2265755"/>
                    </a:lnTo>
                    <a:lnTo>
                      <a:pt x="3727796" y="2271492"/>
                    </a:lnTo>
                    <a:lnTo>
                      <a:pt x="3733481" y="2275225"/>
                    </a:lnTo>
                    <a:lnTo>
                      <a:pt x="3740050" y="2276611"/>
                    </a:lnTo>
                    <a:lnTo>
                      <a:pt x="3746383" y="2275778"/>
                    </a:lnTo>
                    <a:lnTo>
                      <a:pt x="3751361" y="2272854"/>
                    </a:lnTo>
                    <a:lnTo>
                      <a:pt x="3755323" y="2266838"/>
                    </a:lnTo>
                    <a:lnTo>
                      <a:pt x="3756506" y="2260155"/>
                    </a:lnTo>
                    <a:lnTo>
                      <a:pt x="3755117" y="2253589"/>
                    </a:lnTo>
                    <a:lnTo>
                      <a:pt x="3751361" y="2247927"/>
                    </a:lnTo>
                    <a:lnTo>
                      <a:pt x="3745646" y="2244119"/>
                    </a:lnTo>
                    <a:lnTo>
                      <a:pt x="3739578" y="2243227"/>
                    </a:lnTo>
                    <a:close/>
                  </a:path>
                  <a:path w="5485765" h="4844415">
                    <a:moveTo>
                      <a:pt x="3803323" y="2179483"/>
                    </a:moveTo>
                    <a:lnTo>
                      <a:pt x="3797659" y="2180877"/>
                    </a:lnTo>
                    <a:lnTo>
                      <a:pt x="3792731" y="2184353"/>
                    </a:lnTo>
                    <a:lnTo>
                      <a:pt x="3788719" y="2189817"/>
                    </a:lnTo>
                    <a:lnTo>
                      <a:pt x="3786866" y="2195939"/>
                    </a:lnTo>
                    <a:lnTo>
                      <a:pt x="3787606" y="2202159"/>
                    </a:lnTo>
                    <a:lnTo>
                      <a:pt x="3791370" y="2207918"/>
                    </a:lnTo>
                    <a:lnTo>
                      <a:pt x="3797120" y="2211630"/>
                    </a:lnTo>
                    <a:lnTo>
                      <a:pt x="3803833" y="2212867"/>
                    </a:lnTo>
                    <a:lnTo>
                      <a:pt x="3810546" y="2211630"/>
                    </a:lnTo>
                    <a:lnTo>
                      <a:pt x="3816297" y="2207918"/>
                    </a:lnTo>
                    <a:lnTo>
                      <a:pt x="3819486" y="2202690"/>
                    </a:lnTo>
                    <a:lnTo>
                      <a:pt x="3820290" y="2196410"/>
                    </a:lnTo>
                    <a:lnTo>
                      <a:pt x="3818756" y="2189994"/>
                    </a:lnTo>
                    <a:lnTo>
                      <a:pt x="3814935" y="2184353"/>
                    </a:lnTo>
                    <a:lnTo>
                      <a:pt x="3809242" y="2180523"/>
                    </a:lnTo>
                    <a:lnTo>
                      <a:pt x="3803323" y="2179483"/>
                    </a:lnTo>
                    <a:close/>
                  </a:path>
                  <a:path w="5485765" h="4844415">
                    <a:moveTo>
                      <a:pt x="3866897" y="2115869"/>
                    </a:moveTo>
                    <a:lnTo>
                      <a:pt x="3861233" y="2117288"/>
                    </a:lnTo>
                    <a:lnTo>
                      <a:pt x="3856305" y="2120779"/>
                    </a:lnTo>
                    <a:lnTo>
                      <a:pt x="3852293" y="2126228"/>
                    </a:lnTo>
                    <a:lnTo>
                      <a:pt x="3850440" y="2132326"/>
                    </a:lnTo>
                    <a:lnTo>
                      <a:pt x="3851180" y="2138541"/>
                    </a:lnTo>
                    <a:lnTo>
                      <a:pt x="3854944" y="2144344"/>
                    </a:lnTo>
                    <a:lnTo>
                      <a:pt x="3860695" y="2148056"/>
                    </a:lnTo>
                    <a:lnTo>
                      <a:pt x="3867407" y="2149293"/>
                    </a:lnTo>
                    <a:lnTo>
                      <a:pt x="3874120" y="2148056"/>
                    </a:lnTo>
                    <a:lnTo>
                      <a:pt x="3879871" y="2144344"/>
                    </a:lnTo>
                    <a:lnTo>
                      <a:pt x="3883060" y="2139116"/>
                    </a:lnTo>
                    <a:lnTo>
                      <a:pt x="3883864" y="2132836"/>
                    </a:lnTo>
                    <a:lnTo>
                      <a:pt x="3882330" y="2126420"/>
                    </a:lnTo>
                    <a:lnTo>
                      <a:pt x="3878509" y="2120779"/>
                    </a:lnTo>
                    <a:lnTo>
                      <a:pt x="3872816" y="2116905"/>
                    </a:lnTo>
                    <a:lnTo>
                      <a:pt x="3866897" y="2115869"/>
                    </a:lnTo>
                    <a:close/>
                  </a:path>
                  <a:path w="5485765" h="4844415">
                    <a:moveTo>
                      <a:pt x="3931060" y="2051706"/>
                    </a:moveTo>
                    <a:lnTo>
                      <a:pt x="3925617" y="2052874"/>
                    </a:lnTo>
                    <a:lnTo>
                      <a:pt x="3920508" y="2056576"/>
                    </a:lnTo>
                    <a:lnTo>
                      <a:pt x="3916132" y="2062389"/>
                    </a:lnTo>
                    <a:lnTo>
                      <a:pt x="3914093" y="2068673"/>
                    </a:lnTo>
                    <a:lnTo>
                      <a:pt x="3914764" y="2074957"/>
                    </a:lnTo>
                    <a:lnTo>
                      <a:pt x="3918518" y="2080770"/>
                    </a:lnTo>
                    <a:lnTo>
                      <a:pt x="3924279" y="2084472"/>
                    </a:lnTo>
                    <a:lnTo>
                      <a:pt x="3931060" y="2085640"/>
                    </a:lnTo>
                    <a:lnTo>
                      <a:pt x="3937960" y="2084216"/>
                    </a:lnTo>
                    <a:lnTo>
                      <a:pt x="3944073" y="2080142"/>
                    </a:lnTo>
                    <a:lnTo>
                      <a:pt x="3947474" y="2074702"/>
                    </a:lnTo>
                    <a:lnTo>
                      <a:pt x="3948027" y="2068673"/>
                    </a:lnTo>
                    <a:lnTo>
                      <a:pt x="3946106" y="2062644"/>
                    </a:lnTo>
                    <a:lnTo>
                      <a:pt x="3942083" y="2057205"/>
                    </a:lnTo>
                    <a:lnTo>
                      <a:pt x="3936621" y="2053130"/>
                    </a:lnTo>
                    <a:lnTo>
                      <a:pt x="3931060" y="2051706"/>
                    </a:lnTo>
                    <a:close/>
                  </a:path>
                  <a:path w="5485765" h="4844415">
                    <a:moveTo>
                      <a:pt x="3996454" y="1986351"/>
                    </a:moveTo>
                    <a:lnTo>
                      <a:pt x="3990064" y="1988472"/>
                    </a:lnTo>
                    <a:lnTo>
                      <a:pt x="3984292" y="1992792"/>
                    </a:lnTo>
                    <a:lnTo>
                      <a:pt x="3979723" y="1998815"/>
                    </a:lnTo>
                    <a:lnTo>
                      <a:pt x="3977667" y="2005151"/>
                    </a:lnTo>
                    <a:lnTo>
                      <a:pt x="3978400" y="2011409"/>
                    </a:lnTo>
                    <a:lnTo>
                      <a:pt x="3982197" y="2017196"/>
                    </a:lnTo>
                    <a:lnTo>
                      <a:pt x="3987871" y="2020879"/>
                    </a:lnTo>
                    <a:lnTo>
                      <a:pt x="3994595" y="2022079"/>
                    </a:lnTo>
                    <a:lnTo>
                      <a:pt x="4001535" y="2020627"/>
                    </a:lnTo>
                    <a:lnTo>
                      <a:pt x="4007857" y="2016358"/>
                    </a:lnTo>
                    <a:lnTo>
                      <a:pt x="4011876" y="2010300"/>
                    </a:lnTo>
                    <a:lnTo>
                      <a:pt x="4013382" y="2003318"/>
                    </a:lnTo>
                    <a:lnTo>
                      <a:pt x="4012334" y="1996416"/>
                    </a:lnTo>
                    <a:lnTo>
                      <a:pt x="4008695" y="1990593"/>
                    </a:lnTo>
                    <a:lnTo>
                      <a:pt x="4002864" y="1986901"/>
                    </a:lnTo>
                    <a:lnTo>
                      <a:pt x="3996454" y="1986351"/>
                    </a:lnTo>
                    <a:close/>
                  </a:path>
                  <a:path w="5485765" h="4844415">
                    <a:moveTo>
                      <a:pt x="4060028" y="1922764"/>
                    </a:moveTo>
                    <a:lnTo>
                      <a:pt x="4053638" y="1924854"/>
                    </a:lnTo>
                    <a:lnTo>
                      <a:pt x="4047866" y="1929114"/>
                    </a:lnTo>
                    <a:lnTo>
                      <a:pt x="4043297" y="1935195"/>
                    </a:lnTo>
                    <a:lnTo>
                      <a:pt x="4041241" y="1941551"/>
                    </a:lnTo>
                    <a:lnTo>
                      <a:pt x="4041975" y="1947789"/>
                    </a:lnTo>
                    <a:lnTo>
                      <a:pt x="4045771" y="1953517"/>
                    </a:lnTo>
                    <a:lnTo>
                      <a:pt x="4051445" y="1957259"/>
                    </a:lnTo>
                    <a:lnTo>
                      <a:pt x="4058169" y="1958479"/>
                    </a:lnTo>
                    <a:lnTo>
                      <a:pt x="4065109" y="1957007"/>
                    </a:lnTo>
                    <a:lnTo>
                      <a:pt x="4071431" y="1952679"/>
                    </a:lnTo>
                    <a:lnTo>
                      <a:pt x="4075450" y="1946667"/>
                    </a:lnTo>
                    <a:lnTo>
                      <a:pt x="4076956" y="1939692"/>
                    </a:lnTo>
                    <a:lnTo>
                      <a:pt x="4075909" y="1932796"/>
                    </a:lnTo>
                    <a:lnTo>
                      <a:pt x="4072269" y="1927019"/>
                    </a:lnTo>
                    <a:lnTo>
                      <a:pt x="4066438" y="1923325"/>
                    </a:lnTo>
                    <a:lnTo>
                      <a:pt x="4060028" y="1922764"/>
                    </a:lnTo>
                    <a:close/>
                  </a:path>
                  <a:path w="5485765" h="4844415">
                    <a:moveTo>
                      <a:pt x="4121534" y="1857069"/>
                    </a:moveTo>
                    <a:lnTo>
                      <a:pt x="4114535" y="1858557"/>
                    </a:lnTo>
                    <a:lnTo>
                      <a:pt x="4108507" y="1862607"/>
                    </a:lnTo>
                    <a:lnTo>
                      <a:pt x="4104207" y="1868897"/>
                    </a:lnTo>
                    <a:lnTo>
                      <a:pt x="4102773" y="1875856"/>
                    </a:lnTo>
                    <a:lnTo>
                      <a:pt x="4104207" y="1882814"/>
                    </a:lnTo>
                    <a:lnTo>
                      <a:pt x="4108507" y="1889105"/>
                    </a:lnTo>
                    <a:lnTo>
                      <a:pt x="4114535" y="1893155"/>
                    </a:lnTo>
                    <a:lnTo>
                      <a:pt x="4121534" y="1894643"/>
                    </a:lnTo>
                    <a:lnTo>
                      <a:pt x="4128671" y="1893361"/>
                    </a:lnTo>
                    <a:lnTo>
                      <a:pt x="4135110" y="1889105"/>
                    </a:lnTo>
                    <a:lnTo>
                      <a:pt x="4138998" y="1883035"/>
                    </a:lnTo>
                    <a:lnTo>
                      <a:pt x="4140295" y="1875895"/>
                    </a:lnTo>
                    <a:lnTo>
                      <a:pt x="4138998" y="1868735"/>
                    </a:lnTo>
                    <a:lnTo>
                      <a:pt x="4135110" y="1862607"/>
                    </a:lnTo>
                    <a:lnTo>
                      <a:pt x="4128671" y="1858350"/>
                    </a:lnTo>
                    <a:lnTo>
                      <a:pt x="4121534" y="1857069"/>
                    </a:lnTo>
                    <a:close/>
                  </a:path>
                  <a:path w="5485765" h="4844415">
                    <a:moveTo>
                      <a:pt x="4185606" y="1792997"/>
                    </a:moveTo>
                    <a:lnTo>
                      <a:pt x="4178904" y="1794187"/>
                    </a:lnTo>
                    <a:lnTo>
                      <a:pt x="4172919" y="1798195"/>
                    </a:lnTo>
                    <a:lnTo>
                      <a:pt x="4169124" y="1803967"/>
                    </a:lnTo>
                    <a:lnTo>
                      <a:pt x="4168403" y="1810200"/>
                    </a:lnTo>
                    <a:lnTo>
                      <a:pt x="4170489" y="1816532"/>
                    </a:lnTo>
                    <a:lnTo>
                      <a:pt x="4175119" y="1822598"/>
                    </a:lnTo>
                    <a:lnTo>
                      <a:pt x="4180832" y="1826858"/>
                    </a:lnTo>
                    <a:lnTo>
                      <a:pt x="4187203" y="1828948"/>
                    </a:lnTo>
                    <a:lnTo>
                      <a:pt x="4193632" y="1828386"/>
                    </a:lnTo>
                    <a:lnTo>
                      <a:pt x="4199522" y="1824693"/>
                    </a:lnTo>
                    <a:lnTo>
                      <a:pt x="4203368" y="1818651"/>
                    </a:lnTo>
                    <a:lnTo>
                      <a:pt x="4204366" y="1811784"/>
                    </a:lnTo>
                    <a:lnTo>
                      <a:pt x="4202733" y="1804957"/>
                    </a:lnTo>
                    <a:lnTo>
                      <a:pt x="4198684" y="1799033"/>
                    </a:lnTo>
                    <a:lnTo>
                      <a:pt x="4192405" y="1794616"/>
                    </a:lnTo>
                    <a:lnTo>
                      <a:pt x="4185606" y="1792997"/>
                    </a:lnTo>
                    <a:close/>
                  </a:path>
                  <a:path w="5485765" h="4844415">
                    <a:moveTo>
                      <a:pt x="4249180" y="1729423"/>
                    </a:moveTo>
                    <a:lnTo>
                      <a:pt x="4242478" y="1730613"/>
                    </a:lnTo>
                    <a:lnTo>
                      <a:pt x="4236494" y="1734621"/>
                    </a:lnTo>
                    <a:lnTo>
                      <a:pt x="4233538" y="1739553"/>
                    </a:lnTo>
                    <a:lnTo>
                      <a:pt x="4232723" y="1745880"/>
                    </a:lnTo>
                    <a:lnTo>
                      <a:pt x="4234343" y="1752678"/>
                    </a:lnTo>
                    <a:lnTo>
                      <a:pt x="4238693" y="1759024"/>
                    </a:lnTo>
                    <a:lnTo>
                      <a:pt x="4244730" y="1763004"/>
                    </a:lnTo>
                    <a:lnTo>
                      <a:pt x="4251562" y="1764627"/>
                    </a:lnTo>
                    <a:lnTo>
                      <a:pt x="4258061" y="1763973"/>
                    </a:lnTo>
                    <a:lnTo>
                      <a:pt x="4263096" y="1761119"/>
                    </a:lnTo>
                    <a:lnTo>
                      <a:pt x="4267001" y="1755033"/>
                    </a:lnTo>
                    <a:lnTo>
                      <a:pt x="4268019" y="1748171"/>
                    </a:lnTo>
                    <a:lnTo>
                      <a:pt x="4266366" y="1741368"/>
                    </a:lnTo>
                    <a:lnTo>
                      <a:pt x="4262258" y="1735459"/>
                    </a:lnTo>
                    <a:lnTo>
                      <a:pt x="4255979" y="1731042"/>
                    </a:lnTo>
                    <a:lnTo>
                      <a:pt x="4249180" y="1729423"/>
                    </a:lnTo>
                    <a:close/>
                  </a:path>
                  <a:path w="5485765" h="4844415">
                    <a:moveTo>
                      <a:pt x="4312793" y="1665823"/>
                    </a:moveTo>
                    <a:lnTo>
                      <a:pt x="4306067" y="1666993"/>
                    </a:lnTo>
                    <a:lnTo>
                      <a:pt x="4300068" y="1670942"/>
                    </a:lnTo>
                    <a:lnTo>
                      <a:pt x="4297127" y="1675890"/>
                    </a:lnTo>
                    <a:lnTo>
                      <a:pt x="4296337" y="1682253"/>
                    </a:lnTo>
                    <a:lnTo>
                      <a:pt x="4297962" y="1689087"/>
                    </a:lnTo>
                    <a:lnTo>
                      <a:pt x="4302267" y="1695450"/>
                    </a:lnTo>
                    <a:lnTo>
                      <a:pt x="4308304" y="1699430"/>
                    </a:lnTo>
                    <a:lnTo>
                      <a:pt x="4315137" y="1701053"/>
                    </a:lnTo>
                    <a:lnTo>
                      <a:pt x="4321635" y="1700398"/>
                    </a:lnTo>
                    <a:lnTo>
                      <a:pt x="4326671" y="1697544"/>
                    </a:lnTo>
                    <a:lnTo>
                      <a:pt x="4330575" y="1691457"/>
                    </a:lnTo>
                    <a:lnTo>
                      <a:pt x="4331593" y="1684583"/>
                    </a:lnTo>
                    <a:lnTo>
                      <a:pt x="4329940" y="1677750"/>
                    </a:lnTo>
                    <a:lnTo>
                      <a:pt x="4325833" y="1671780"/>
                    </a:lnTo>
                    <a:lnTo>
                      <a:pt x="4319598" y="1667422"/>
                    </a:lnTo>
                    <a:lnTo>
                      <a:pt x="4312793" y="1665823"/>
                    </a:lnTo>
                    <a:close/>
                  </a:path>
                  <a:path w="5485765" h="4844415">
                    <a:moveTo>
                      <a:pt x="4376616" y="1602013"/>
                    </a:moveTo>
                    <a:lnTo>
                      <a:pt x="4370481" y="1602623"/>
                    </a:lnTo>
                    <a:lnTo>
                      <a:pt x="4365632" y="1605482"/>
                    </a:lnTo>
                    <a:lnTo>
                      <a:pt x="4361585" y="1611519"/>
                    </a:lnTo>
                    <a:lnTo>
                      <a:pt x="4360199" y="1618430"/>
                    </a:lnTo>
                    <a:lnTo>
                      <a:pt x="4361582" y="1625439"/>
                    </a:lnTo>
                    <a:lnTo>
                      <a:pt x="4365841" y="1631771"/>
                    </a:lnTo>
                    <a:lnTo>
                      <a:pt x="4371909" y="1635780"/>
                    </a:lnTo>
                    <a:lnTo>
                      <a:pt x="4378959" y="1637217"/>
                    </a:lnTo>
                    <a:lnTo>
                      <a:pt x="4386049" y="1635983"/>
                    </a:lnTo>
                    <a:lnTo>
                      <a:pt x="4392235" y="1631980"/>
                    </a:lnTo>
                    <a:lnTo>
                      <a:pt x="4394989" y="1627043"/>
                    </a:lnTo>
                    <a:lnTo>
                      <a:pt x="4395416" y="1620761"/>
                    </a:lnTo>
                    <a:lnTo>
                      <a:pt x="4393545" y="1614144"/>
                    </a:lnTo>
                    <a:lnTo>
                      <a:pt x="4389407" y="1608205"/>
                    </a:lnTo>
                    <a:lnTo>
                      <a:pt x="4383203" y="1603818"/>
                    </a:lnTo>
                    <a:lnTo>
                      <a:pt x="4376616" y="1602013"/>
                    </a:lnTo>
                    <a:close/>
                  </a:path>
                  <a:path w="5485765" h="4844415">
                    <a:moveTo>
                      <a:pt x="4442913" y="1535716"/>
                    </a:moveTo>
                    <a:lnTo>
                      <a:pt x="4436562" y="1536542"/>
                    </a:lnTo>
                    <a:lnTo>
                      <a:pt x="4431615" y="1539499"/>
                    </a:lnTo>
                    <a:lnTo>
                      <a:pt x="4427622" y="1545482"/>
                    </a:lnTo>
                    <a:lnTo>
                      <a:pt x="4426457" y="1552172"/>
                    </a:lnTo>
                    <a:lnTo>
                      <a:pt x="4428080" y="1558941"/>
                    </a:lnTo>
                    <a:lnTo>
                      <a:pt x="4432453" y="1565159"/>
                    </a:lnTo>
                    <a:lnTo>
                      <a:pt x="4438423" y="1569267"/>
                    </a:lnTo>
                    <a:lnTo>
                      <a:pt x="4445257" y="1570920"/>
                    </a:lnTo>
                    <a:lnTo>
                      <a:pt x="4452130" y="1569902"/>
                    </a:lnTo>
                    <a:lnTo>
                      <a:pt x="4458218" y="1565997"/>
                    </a:lnTo>
                    <a:lnTo>
                      <a:pt x="4461600" y="1560432"/>
                    </a:lnTo>
                    <a:lnTo>
                      <a:pt x="4462185" y="1553992"/>
                    </a:lnTo>
                    <a:lnTo>
                      <a:pt x="4460235" y="1547454"/>
                    </a:lnTo>
                    <a:lnTo>
                      <a:pt x="4456018" y="1541594"/>
                    </a:lnTo>
                    <a:lnTo>
                      <a:pt x="4449716" y="1537305"/>
                    </a:lnTo>
                    <a:lnTo>
                      <a:pt x="4442913" y="1535716"/>
                    </a:lnTo>
                    <a:close/>
                  </a:path>
                  <a:path w="5485765" h="4844415">
                    <a:moveTo>
                      <a:pt x="4506998" y="1471631"/>
                    </a:moveTo>
                    <a:lnTo>
                      <a:pt x="4500711" y="1472394"/>
                    </a:lnTo>
                    <a:lnTo>
                      <a:pt x="4495189" y="1475925"/>
                    </a:lnTo>
                    <a:lnTo>
                      <a:pt x="4491196" y="1481864"/>
                    </a:lnTo>
                    <a:lnTo>
                      <a:pt x="4490031" y="1488559"/>
                    </a:lnTo>
                    <a:lnTo>
                      <a:pt x="4491654" y="1495352"/>
                    </a:lnTo>
                    <a:lnTo>
                      <a:pt x="4496027" y="1501585"/>
                    </a:lnTo>
                    <a:lnTo>
                      <a:pt x="4501997" y="1505693"/>
                    </a:lnTo>
                    <a:lnTo>
                      <a:pt x="4508831" y="1507346"/>
                    </a:lnTo>
                    <a:lnTo>
                      <a:pt x="4515704" y="1506328"/>
                    </a:lnTo>
                    <a:lnTo>
                      <a:pt x="4521792" y="1502423"/>
                    </a:lnTo>
                    <a:lnTo>
                      <a:pt x="4525174" y="1496857"/>
                    </a:lnTo>
                    <a:lnTo>
                      <a:pt x="4525759" y="1490418"/>
                    </a:lnTo>
                    <a:lnTo>
                      <a:pt x="4523810" y="1483880"/>
                    </a:lnTo>
                    <a:lnTo>
                      <a:pt x="4519592" y="1478020"/>
                    </a:lnTo>
                    <a:lnTo>
                      <a:pt x="4513482" y="1473539"/>
                    </a:lnTo>
                    <a:lnTo>
                      <a:pt x="4506998" y="1471631"/>
                    </a:lnTo>
                    <a:close/>
                  </a:path>
                  <a:path w="5485765" h="4844415">
                    <a:moveTo>
                      <a:pt x="4569918" y="1408711"/>
                    </a:moveTo>
                    <a:lnTo>
                      <a:pt x="4562959" y="1410145"/>
                    </a:lnTo>
                    <a:lnTo>
                      <a:pt x="4556669" y="1414446"/>
                    </a:lnTo>
                    <a:lnTo>
                      <a:pt x="4552309" y="1420738"/>
                    </a:lnTo>
                    <a:lnTo>
                      <a:pt x="4550856" y="1427708"/>
                    </a:lnTo>
                    <a:lnTo>
                      <a:pt x="4552309" y="1434697"/>
                    </a:lnTo>
                    <a:lnTo>
                      <a:pt x="4556669" y="1441048"/>
                    </a:lnTo>
                    <a:lnTo>
                      <a:pt x="4562694" y="1445040"/>
                    </a:lnTo>
                    <a:lnTo>
                      <a:pt x="4569682" y="1446508"/>
                    </a:lnTo>
                    <a:lnTo>
                      <a:pt x="4576788" y="1445246"/>
                    </a:lnTo>
                    <a:lnTo>
                      <a:pt x="4583167" y="1441048"/>
                    </a:lnTo>
                    <a:lnTo>
                      <a:pt x="4587423" y="1434609"/>
                    </a:lnTo>
                    <a:lnTo>
                      <a:pt x="4588704" y="1427472"/>
                    </a:lnTo>
                    <a:lnTo>
                      <a:pt x="4587217" y="1420473"/>
                    </a:lnTo>
                    <a:lnTo>
                      <a:pt x="4583167" y="1414446"/>
                    </a:lnTo>
                    <a:lnTo>
                      <a:pt x="4576876" y="1410145"/>
                    </a:lnTo>
                    <a:lnTo>
                      <a:pt x="4569918" y="1408711"/>
                    </a:lnTo>
                    <a:close/>
                  </a:path>
                  <a:path w="5485765" h="4844415">
                    <a:moveTo>
                      <a:pt x="4633492" y="1345137"/>
                    </a:moveTo>
                    <a:lnTo>
                      <a:pt x="4626533" y="1346571"/>
                    </a:lnTo>
                    <a:lnTo>
                      <a:pt x="4620243" y="1350871"/>
                    </a:lnTo>
                    <a:lnTo>
                      <a:pt x="4615942" y="1357164"/>
                    </a:lnTo>
                    <a:lnTo>
                      <a:pt x="4614509" y="1364134"/>
                    </a:lnTo>
                    <a:lnTo>
                      <a:pt x="4615942" y="1371123"/>
                    </a:lnTo>
                    <a:lnTo>
                      <a:pt x="4620243" y="1377474"/>
                    </a:lnTo>
                    <a:lnTo>
                      <a:pt x="4626268" y="1381466"/>
                    </a:lnTo>
                    <a:lnTo>
                      <a:pt x="4633256" y="1382933"/>
                    </a:lnTo>
                    <a:lnTo>
                      <a:pt x="4640362" y="1381672"/>
                    </a:lnTo>
                    <a:lnTo>
                      <a:pt x="4646741" y="1377474"/>
                    </a:lnTo>
                    <a:lnTo>
                      <a:pt x="4650997" y="1371035"/>
                    </a:lnTo>
                    <a:lnTo>
                      <a:pt x="4652279" y="1363898"/>
                    </a:lnTo>
                    <a:lnTo>
                      <a:pt x="4650791" y="1356899"/>
                    </a:lnTo>
                    <a:lnTo>
                      <a:pt x="4646741" y="1350871"/>
                    </a:lnTo>
                    <a:lnTo>
                      <a:pt x="4640450" y="1346571"/>
                    </a:lnTo>
                    <a:lnTo>
                      <a:pt x="4633492" y="1345137"/>
                    </a:lnTo>
                    <a:close/>
                  </a:path>
                  <a:path w="5485765" h="4844415">
                    <a:moveTo>
                      <a:pt x="4697328" y="1281301"/>
                    </a:moveTo>
                    <a:lnTo>
                      <a:pt x="4690638" y="1282466"/>
                    </a:lnTo>
                    <a:lnTo>
                      <a:pt x="4684655" y="1286459"/>
                    </a:lnTo>
                    <a:lnTo>
                      <a:pt x="4681168" y="1291937"/>
                    </a:lnTo>
                    <a:lnTo>
                      <a:pt x="4680400" y="1298229"/>
                    </a:lnTo>
                    <a:lnTo>
                      <a:pt x="4682284" y="1304737"/>
                    </a:lnTo>
                    <a:lnTo>
                      <a:pt x="4686750" y="1310863"/>
                    </a:lnTo>
                    <a:lnTo>
                      <a:pt x="4692611" y="1315078"/>
                    </a:lnTo>
                    <a:lnTo>
                      <a:pt x="4699161" y="1317016"/>
                    </a:lnTo>
                    <a:lnTo>
                      <a:pt x="4705631" y="1316401"/>
                    </a:lnTo>
                    <a:lnTo>
                      <a:pt x="4711258" y="1312957"/>
                    </a:lnTo>
                    <a:lnTo>
                      <a:pt x="4715102" y="1306930"/>
                    </a:lnTo>
                    <a:lnTo>
                      <a:pt x="4716088" y="1300088"/>
                    </a:lnTo>
                    <a:lnTo>
                      <a:pt x="4714424" y="1293266"/>
                    </a:lnTo>
                    <a:lnTo>
                      <a:pt x="4710315" y="1287297"/>
                    </a:lnTo>
                    <a:lnTo>
                      <a:pt x="4704096" y="1282925"/>
                    </a:lnTo>
                    <a:lnTo>
                      <a:pt x="4697328" y="1281301"/>
                    </a:lnTo>
                    <a:close/>
                  </a:path>
                  <a:path w="5485765" h="4844415">
                    <a:moveTo>
                      <a:pt x="4763952" y="1214690"/>
                    </a:moveTo>
                    <a:lnTo>
                      <a:pt x="4757251" y="1215855"/>
                    </a:lnTo>
                    <a:lnTo>
                      <a:pt x="4751266" y="1219848"/>
                    </a:lnTo>
                    <a:lnTo>
                      <a:pt x="4748309" y="1224795"/>
                    </a:lnTo>
                    <a:lnTo>
                      <a:pt x="4747483" y="1231146"/>
                    </a:lnTo>
                    <a:lnTo>
                      <a:pt x="4749072" y="1237949"/>
                    </a:lnTo>
                    <a:lnTo>
                      <a:pt x="4753361" y="1244251"/>
                    </a:lnTo>
                    <a:lnTo>
                      <a:pt x="4759414" y="1248275"/>
                    </a:lnTo>
                    <a:lnTo>
                      <a:pt x="4766283" y="1249894"/>
                    </a:lnTo>
                    <a:lnTo>
                      <a:pt x="4772817" y="1249215"/>
                    </a:lnTo>
                    <a:lnTo>
                      <a:pt x="4777869" y="1246346"/>
                    </a:lnTo>
                    <a:lnTo>
                      <a:pt x="4781715" y="1240319"/>
                    </a:lnTo>
                    <a:lnTo>
                      <a:pt x="4782713" y="1233477"/>
                    </a:lnTo>
                    <a:lnTo>
                      <a:pt x="4781080" y="1226654"/>
                    </a:lnTo>
                    <a:lnTo>
                      <a:pt x="4777031" y="1220686"/>
                    </a:lnTo>
                    <a:lnTo>
                      <a:pt x="4770752" y="1216313"/>
                    </a:lnTo>
                    <a:lnTo>
                      <a:pt x="4763952" y="1214690"/>
                    </a:lnTo>
                    <a:close/>
                  </a:path>
                  <a:path w="5485765" h="4844415">
                    <a:moveTo>
                      <a:pt x="4827212" y="1151391"/>
                    </a:moveTo>
                    <a:lnTo>
                      <a:pt x="4820295" y="1152796"/>
                    </a:lnTo>
                    <a:lnTo>
                      <a:pt x="4814212" y="1156902"/>
                    </a:lnTo>
                    <a:lnTo>
                      <a:pt x="4811355" y="1161736"/>
                    </a:lnTo>
                    <a:lnTo>
                      <a:pt x="4810756" y="1167847"/>
                    </a:lnTo>
                    <a:lnTo>
                      <a:pt x="4812592" y="1174429"/>
                    </a:lnTo>
                    <a:lnTo>
                      <a:pt x="4817040" y="1180677"/>
                    </a:lnTo>
                    <a:lnTo>
                      <a:pt x="4822918" y="1184816"/>
                    </a:lnTo>
                    <a:lnTo>
                      <a:pt x="4829503" y="1186686"/>
                    </a:lnTo>
                    <a:lnTo>
                      <a:pt x="4835774" y="1186259"/>
                    </a:lnTo>
                    <a:lnTo>
                      <a:pt x="4840710" y="1183505"/>
                    </a:lnTo>
                    <a:lnTo>
                      <a:pt x="4844715" y="1177319"/>
                    </a:lnTo>
                    <a:lnTo>
                      <a:pt x="4845960" y="1170230"/>
                    </a:lnTo>
                    <a:lnTo>
                      <a:pt x="4844554" y="1163180"/>
                    </a:lnTo>
                    <a:lnTo>
                      <a:pt x="4840605" y="1157112"/>
                    </a:lnTo>
                    <a:lnTo>
                      <a:pt x="4834228" y="1152793"/>
                    </a:lnTo>
                    <a:lnTo>
                      <a:pt x="4827212" y="1151391"/>
                    </a:lnTo>
                    <a:close/>
                  </a:path>
                  <a:path w="5485765" h="4844415">
                    <a:moveTo>
                      <a:pt x="4891035" y="1087568"/>
                    </a:moveTo>
                    <a:lnTo>
                      <a:pt x="4884709" y="1088383"/>
                    </a:lnTo>
                    <a:lnTo>
                      <a:pt x="4879776" y="1091338"/>
                    </a:lnTo>
                    <a:lnTo>
                      <a:pt x="4875768" y="1097323"/>
                    </a:lnTo>
                    <a:lnTo>
                      <a:pt x="4874579" y="1104024"/>
                    </a:lnTo>
                    <a:lnTo>
                      <a:pt x="4876197" y="1110824"/>
                    </a:lnTo>
                    <a:lnTo>
                      <a:pt x="4880614" y="1117103"/>
                    </a:lnTo>
                    <a:lnTo>
                      <a:pt x="4886582" y="1121152"/>
                    </a:lnTo>
                    <a:lnTo>
                      <a:pt x="4893405" y="1122785"/>
                    </a:lnTo>
                    <a:lnTo>
                      <a:pt x="4900247" y="1121786"/>
                    </a:lnTo>
                    <a:lnTo>
                      <a:pt x="4906274" y="1117941"/>
                    </a:lnTo>
                    <a:lnTo>
                      <a:pt x="4909143" y="1112891"/>
                    </a:lnTo>
                    <a:lnTo>
                      <a:pt x="4909822" y="1106368"/>
                    </a:lnTo>
                    <a:lnTo>
                      <a:pt x="4908204" y="1099530"/>
                    </a:lnTo>
                    <a:lnTo>
                      <a:pt x="4904179" y="1093537"/>
                    </a:lnTo>
                    <a:lnTo>
                      <a:pt x="4897833" y="1089188"/>
                    </a:lnTo>
                    <a:lnTo>
                      <a:pt x="4891035" y="1087568"/>
                    </a:lnTo>
                    <a:close/>
                  </a:path>
                  <a:path w="5485765" h="4844415">
                    <a:moveTo>
                      <a:pt x="4954649" y="1023993"/>
                    </a:moveTo>
                    <a:lnTo>
                      <a:pt x="4948297" y="1024808"/>
                    </a:lnTo>
                    <a:lnTo>
                      <a:pt x="4943350" y="1027764"/>
                    </a:lnTo>
                    <a:lnTo>
                      <a:pt x="4939343" y="1033749"/>
                    </a:lnTo>
                    <a:lnTo>
                      <a:pt x="4938153" y="1040450"/>
                    </a:lnTo>
                    <a:lnTo>
                      <a:pt x="4939771" y="1047250"/>
                    </a:lnTo>
                    <a:lnTo>
                      <a:pt x="4944188" y="1053529"/>
                    </a:lnTo>
                    <a:lnTo>
                      <a:pt x="4950157" y="1057577"/>
                    </a:lnTo>
                    <a:lnTo>
                      <a:pt x="4956979" y="1059211"/>
                    </a:lnTo>
                    <a:lnTo>
                      <a:pt x="4963821" y="1058212"/>
                    </a:lnTo>
                    <a:lnTo>
                      <a:pt x="4969848" y="1054367"/>
                    </a:lnTo>
                    <a:lnTo>
                      <a:pt x="4972717" y="1049316"/>
                    </a:lnTo>
                    <a:lnTo>
                      <a:pt x="4973396" y="1042793"/>
                    </a:lnTo>
                    <a:lnTo>
                      <a:pt x="4971778" y="1035956"/>
                    </a:lnTo>
                    <a:lnTo>
                      <a:pt x="4967754" y="1029963"/>
                    </a:lnTo>
                    <a:lnTo>
                      <a:pt x="4961452" y="1025614"/>
                    </a:lnTo>
                    <a:lnTo>
                      <a:pt x="4954649" y="1023993"/>
                    </a:lnTo>
                    <a:close/>
                  </a:path>
                  <a:path w="5485765" h="4844415">
                    <a:moveTo>
                      <a:pt x="5018969" y="959660"/>
                    </a:moveTo>
                    <a:lnTo>
                      <a:pt x="5012711" y="960393"/>
                    </a:lnTo>
                    <a:lnTo>
                      <a:pt x="5006925" y="964190"/>
                    </a:lnTo>
                    <a:lnTo>
                      <a:pt x="5002932" y="970173"/>
                    </a:lnTo>
                    <a:lnTo>
                      <a:pt x="5001766" y="976863"/>
                    </a:lnTo>
                    <a:lnTo>
                      <a:pt x="5003390" y="983631"/>
                    </a:lnTo>
                    <a:lnTo>
                      <a:pt x="5007762" y="989850"/>
                    </a:lnTo>
                    <a:lnTo>
                      <a:pt x="5013731" y="993957"/>
                    </a:lnTo>
                    <a:lnTo>
                      <a:pt x="5020553" y="995610"/>
                    </a:lnTo>
                    <a:lnTo>
                      <a:pt x="5027395" y="994592"/>
                    </a:lnTo>
                    <a:lnTo>
                      <a:pt x="5033423" y="990688"/>
                    </a:lnTo>
                    <a:lnTo>
                      <a:pt x="5037131" y="984857"/>
                    </a:lnTo>
                    <a:lnTo>
                      <a:pt x="5037717" y="978447"/>
                    </a:lnTo>
                    <a:lnTo>
                      <a:pt x="5035632" y="972056"/>
                    </a:lnTo>
                    <a:lnTo>
                      <a:pt x="5031328" y="966284"/>
                    </a:lnTo>
                    <a:lnTo>
                      <a:pt x="5025306" y="961715"/>
                    </a:lnTo>
                    <a:lnTo>
                      <a:pt x="5018969" y="959660"/>
                    </a:lnTo>
                    <a:close/>
                  </a:path>
                  <a:path w="5485765" h="4844415">
                    <a:moveTo>
                      <a:pt x="5084677" y="893952"/>
                    </a:moveTo>
                    <a:lnTo>
                      <a:pt x="5077688" y="895374"/>
                    </a:lnTo>
                    <a:lnTo>
                      <a:pt x="5071337" y="899673"/>
                    </a:lnTo>
                    <a:lnTo>
                      <a:pt x="5067347" y="905715"/>
                    </a:lnTo>
                    <a:lnTo>
                      <a:pt x="5065893" y="912752"/>
                    </a:lnTo>
                    <a:lnTo>
                      <a:pt x="5067184" y="919882"/>
                    </a:lnTo>
                    <a:lnTo>
                      <a:pt x="5071441" y="926276"/>
                    </a:lnTo>
                    <a:lnTo>
                      <a:pt x="5077511" y="930223"/>
                    </a:lnTo>
                    <a:lnTo>
                      <a:pt x="5084651" y="931539"/>
                    </a:lnTo>
                    <a:lnTo>
                      <a:pt x="5091811" y="930223"/>
                    </a:lnTo>
                    <a:lnTo>
                      <a:pt x="5097939" y="926276"/>
                    </a:lnTo>
                    <a:lnTo>
                      <a:pt x="5102152" y="919880"/>
                    </a:lnTo>
                    <a:lnTo>
                      <a:pt x="5103435" y="912739"/>
                    </a:lnTo>
                    <a:lnTo>
                      <a:pt x="5101975" y="905759"/>
                    </a:lnTo>
                    <a:lnTo>
                      <a:pt x="5097939" y="899778"/>
                    </a:lnTo>
                    <a:lnTo>
                      <a:pt x="5091647" y="895416"/>
                    </a:lnTo>
                    <a:lnTo>
                      <a:pt x="5084677" y="893952"/>
                    </a:lnTo>
                    <a:close/>
                  </a:path>
                  <a:path w="5485765" h="4844415">
                    <a:moveTo>
                      <a:pt x="5148251" y="830365"/>
                    </a:moveTo>
                    <a:lnTo>
                      <a:pt x="5141262" y="831798"/>
                    </a:lnTo>
                    <a:lnTo>
                      <a:pt x="5134911" y="836099"/>
                    </a:lnTo>
                    <a:lnTo>
                      <a:pt x="5130919" y="842141"/>
                    </a:lnTo>
                    <a:lnTo>
                      <a:pt x="5129451" y="849164"/>
                    </a:lnTo>
                    <a:lnTo>
                      <a:pt x="5130713" y="856306"/>
                    </a:lnTo>
                    <a:lnTo>
                      <a:pt x="5134911" y="862701"/>
                    </a:lnTo>
                    <a:lnTo>
                      <a:pt x="5141041" y="866649"/>
                    </a:lnTo>
                    <a:lnTo>
                      <a:pt x="5148212" y="867964"/>
                    </a:lnTo>
                    <a:lnTo>
                      <a:pt x="5155383" y="866649"/>
                    </a:lnTo>
                    <a:lnTo>
                      <a:pt x="5161513" y="862701"/>
                    </a:lnTo>
                    <a:lnTo>
                      <a:pt x="5165726" y="856306"/>
                    </a:lnTo>
                    <a:lnTo>
                      <a:pt x="5167012" y="849164"/>
                    </a:lnTo>
                    <a:lnTo>
                      <a:pt x="5165549" y="842141"/>
                    </a:lnTo>
                    <a:lnTo>
                      <a:pt x="5161513" y="836099"/>
                    </a:lnTo>
                    <a:lnTo>
                      <a:pt x="5155221" y="831798"/>
                    </a:lnTo>
                    <a:lnTo>
                      <a:pt x="5148251" y="830365"/>
                    </a:lnTo>
                    <a:close/>
                  </a:path>
                  <a:path w="5485765" h="4844415">
                    <a:moveTo>
                      <a:pt x="5211839" y="766790"/>
                    </a:moveTo>
                    <a:lnTo>
                      <a:pt x="5204880" y="768224"/>
                    </a:lnTo>
                    <a:lnTo>
                      <a:pt x="5198590" y="772525"/>
                    </a:lnTo>
                    <a:lnTo>
                      <a:pt x="5194539" y="778552"/>
                    </a:lnTo>
                    <a:lnTo>
                      <a:pt x="5193052" y="785551"/>
                    </a:lnTo>
                    <a:lnTo>
                      <a:pt x="5194333" y="792688"/>
                    </a:lnTo>
                    <a:lnTo>
                      <a:pt x="5198590" y="799127"/>
                    </a:lnTo>
                    <a:lnTo>
                      <a:pt x="5204659" y="803075"/>
                    </a:lnTo>
                    <a:lnTo>
                      <a:pt x="5211799" y="804390"/>
                    </a:lnTo>
                    <a:lnTo>
                      <a:pt x="5218959" y="803075"/>
                    </a:lnTo>
                    <a:lnTo>
                      <a:pt x="5225088" y="799127"/>
                    </a:lnTo>
                    <a:lnTo>
                      <a:pt x="5229300" y="792688"/>
                    </a:lnTo>
                    <a:lnTo>
                      <a:pt x="5230586" y="785551"/>
                    </a:lnTo>
                    <a:lnTo>
                      <a:pt x="5229123" y="778552"/>
                    </a:lnTo>
                    <a:lnTo>
                      <a:pt x="5225088" y="772525"/>
                    </a:lnTo>
                    <a:lnTo>
                      <a:pt x="5218797" y="768224"/>
                    </a:lnTo>
                    <a:lnTo>
                      <a:pt x="5211839" y="766790"/>
                    </a:lnTo>
                    <a:close/>
                  </a:path>
                  <a:path w="5485765" h="4844415">
                    <a:moveTo>
                      <a:pt x="3545779" y="2565169"/>
                    </a:moveTo>
                    <a:lnTo>
                      <a:pt x="3538999" y="2567055"/>
                    </a:lnTo>
                    <a:lnTo>
                      <a:pt x="3532779" y="2571454"/>
                    </a:lnTo>
                    <a:lnTo>
                      <a:pt x="3528804" y="2577250"/>
                    </a:lnTo>
                    <a:lnTo>
                      <a:pt x="3527136" y="2583812"/>
                    </a:lnTo>
                    <a:lnTo>
                      <a:pt x="3527845" y="2590217"/>
                    </a:lnTo>
                    <a:lnTo>
                      <a:pt x="3530998" y="2595543"/>
                    </a:lnTo>
                    <a:lnTo>
                      <a:pt x="3536785" y="2599158"/>
                    </a:lnTo>
                    <a:lnTo>
                      <a:pt x="3543593" y="2600269"/>
                    </a:lnTo>
                    <a:lnTo>
                      <a:pt x="3550440" y="2598886"/>
                    </a:lnTo>
                    <a:lnTo>
                      <a:pt x="3556344" y="2595019"/>
                    </a:lnTo>
                    <a:lnTo>
                      <a:pt x="3560635" y="2588676"/>
                    </a:lnTo>
                    <a:lnTo>
                      <a:pt x="3562236" y="2581587"/>
                    </a:lnTo>
                    <a:lnTo>
                      <a:pt x="3561205" y="2574694"/>
                    </a:lnTo>
                    <a:lnTo>
                      <a:pt x="3557601" y="2568940"/>
                    </a:lnTo>
                    <a:lnTo>
                      <a:pt x="3552265" y="2565798"/>
                    </a:lnTo>
                    <a:lnTo>
                      <a:pt x="3545779" y="2565169"/>
                    </a:lnTo>
                    <a:close/>
                  </a:path>
                  <a:path w="5485765" h="4844415">
                    <a:moveTo>
                      <a:pt x="3609406" y="2501621"/>
                    </a:moveTo>
                    <a:lnTo>
                      <a:pt x="3602721" y="2503392"/>
                    </a:lnTo>
                    <a:lnTo>
                      <a:pt x="3596772" y="2507460"/>
                    </a:lnTo>
                    <a:lnTo>
                      <a:pt x="3592334" y="2513718"/>
                    </a:lnTo>
                    <a:lnTo>
                      <a:pt x="3590567" y="2520369"/>
                    </a:lnTo>
                    <a:lnTo>
                      <a:pt x="3591352" y="2526666"/>
                    </a:lnTo>
                    <a:lnTo>
                      <a:pt x="3594573" y="2531864"/>
                    </a:lnTo>
                    <a:lnTo>
                      <a:pt x="3600292" y="2535606"/>
                    </a:lnTo>
                    <a:lnTo>
                      <a:pt x="3607023" y="2536826"/>
                    </a:lnTo>
                    <a:lnTo>
                      <a:pt x="3613970" y="2535354"/>
                    </a:lnTo>
                    <a:lnTo>
                      <a:pt x="3620337" y="2531026"/>
                    </a:lnTo>
                    <a:lnTo>
                      <a:pt x="3624342" y="2525013"/>
                    </a:lnTo>
                    <a:lnTo>
                      <a:pt x="3625823" y="2518039"/>
                    </a:lnTo>
                    <a:lnTo>
                      <a:pt x="3624771" y="2511143"/>
                    </a:lnTo>
                    <a:lnTo>
                      <a:pt x="3621175" y="2505366"/>
                    </a:lnTo>
                    <a:lnTo>
                      <a:pt x="3615875" y="2502247"/>
                    </a:lnTo>
                    <a:lnTo>
                      <a:pt x="3609406" y="2501621"/>
                    </a:lnTo>
                    <a:close/>
                  </a:path>
                  <a:path w="5485765" h="4844415">
                    <a:moveTo>
                      <a:pt x="3676240" y="2434748"/>
                    </a:moveTo>
                    <a:lnTo>
                      <a:pt x="3669818" y="2436250"/>
                    </a:lnTo>
                    <a:lnTo>
                      <a:pt x="3664221" y="2440011"/>
                    </a:lnTo>
                    <a:lnTo>
                      <a:pt x="3660348" y="2445721"/>
                    </a:lnTo>
                    <a:lnTo>
                      <a:pt x="3659312" y="2451676"/>
                    </a:lnTo>
                    <a:lnTo>
                      <a:pt x="3660731" y="2457376"/>
                    </a:lnTo>
                    <a:lnTo>
                      <a:pt x="3664221" y="2462320"/>
                    </a:lnTo>
                    <a:lnTo>
                      <a:pt x="3669627" y="2466272"/>
                    </a:lnTo>
                    <a:lnTo>
                      <a:pt x="3675729" y="2468093"/>
                    </a:lnTo>
                    <a:lnTo>
                      <a:pt x="3681969" y="2467342"/>
                    </a:lnTo>
                    <a:lnTo>
                      <a:pt x="3687787" y="2463576"/>
                    </a:lnTo>
                    <a:lnTo>
                      <a:pt x="3691439" y="2457872"/>
                    </a:lnTo>
                    <a:lnTo>
                      <a:pt x="3692657" y="2451165"/>
                    </a:lnTo>
                    <a:lnTo>
                      <a:pt x="3691439" y="2444459"/>
                    </a:lnTo>
                    <a:lnTo>
                      <a:pt x="3687787" y="2438754"/>
                    </a:lnTo>
                    <a:lnTo>
                      <a:pt x="3682544" y="2435563"/>
                    </a:lnTo>
                    <a:lnTo>
                      <a:pt x="3676240" y="2434748"/>
                    </a:lnTo>
                    <a:close/>
                  </a:path>
                  <a:path w="5485765" h="4844415">
                    <a:moveTo>
                      <a:pt x="3739814" y="2371135"/>
                    </a:moveTo>
                    <a:lnTo>
                      <a:pt x="3733392" y="2372662"/>
                    </a:lnTo>
                    <a:lnTo>
                      <a:pt x="3727796" y="2376437"/>
                    </a:lnTo>
                    <a:lnTo>
                      <a:pt x="3721930" y="2382302"/>
                    </a:lnTo>
                    <a:lnTo>
                      <a:pt x="3721930" y="2392880"/>
                    </a:lnTo>
                    <a:lnTo>
                      <a:pt x="3727796" y="2398745"/>
                    </a:lnTo>
                    <a:lnTo>
                      <a:pt x="3733392" y="2402521"/>
                    </a:lnTo>
                    <a:lnTo>
                      <a:pt x="3739814" y="2404048"/>
                    </a:lnTo>
                    <a:lnTo>
                      <a:pt x="3746118" y="2403238"/>
                    </a:lnTo>
                    <a:lnTo>
                      <a:pt x="3751361" y="2400002"/>
                    </a:lnTo>
                    <a:lnTo>
                      <a:pt x="3755014" y="2394298"/>
                    </a:lnTo>
                    <a:lnTo>
                      <a:pt x="3756231" y="2387591"/>
                    </a:lnTo>
                    <a:lnTo>
                      <a:pt x="3755014" y="2380885"/>
                    </a:lnTo>
                    <a:lnTo>
                      <a:pt x="3751361" y="2375180"/>
                    </a:lnTo>
                    <a:lnTo>
                      <a:pt x="3746118" y="2371945"/>
                    </a:lnTo>
                    <a:lnTo>
                      <a:pt x="3739814" y="2371135"/>
                    </a:lnTo>
                    <a:close/>
                  </a:path>
                  <a:path w="5485765" h="4844415">
                    <a:moveTo>
                      <a:pt x="3803663" y="2307286"/>
                    </a:moveTo>
                    <a:lnTo>
                      <a:pt x="3797276" y="2308778"/>
                    </a:lnTo>
                    <a:lnTo>
                      <a:pt x="3791370" y="2312863"/>
                    </a:lnTo>
                    <a:lnTo>
                      <a:pt x="3786133" y="2318100"/>
                    </a:lnTo>
                    <a:lnTo>
                      <a:pt x="3785505" y="2329201"/>
                    </a:lnTo>
                    <a:lnTo>
                      <a:pt x="3791370" y="2335171"/>
                    </a:lnTo>
                    <a:lnTo>
                      <a:pt x="3797099" y="2338844"/>
                    </a:lnTo>
                    <a:lnTo>
                      <a:pt x="3803663" y="2340199"/>
                    </a:lnTo>
                    <a:lnTo>
                      <a:pt x="3809972" y="2339354"/>
                    </a:lnTo>
                    <a:lnTo>
                      <a:pt x="3814935" y="2336428"/>
                    </a:lnTo>
                    <a:lnTo>
                      <a:pt x="3818912" y="2330414"/>
                    </a:lnTo>
                    <a:lnTo>
                      <a:pt x="3820120" y="2323742"/>
                    </a:lnTo>
                    <a:lnTo>
                      <a:pt x="3818735" y="2317208"/>
                    </a:lnTo>
                    <a:lnTo>
                      <a:pt x="3814935" y="2311606"/>
                    </a:lnTo>
                    <a:lnTo>
                      <a:pt x="3809795" y="2308268"/>
                    </a:lnTo>
                    <a:lnTo>
                      <a:pt x="3803663" y="2307286"/>
                    </a:lnTo>
                    <a:close/>
                  </a:path>
                  <a:path w="5485765" h="4844415">
                    <a:moveTo>
                      <a:pt x="3872644" y="2242062"/>
                    </a:moveTo>
                    <a:lnTo>
                      <a:pt x="3862171" y="2242062"/>
                    </a:lnTo>
                    <a:lnTo>
                      <a:pt x="3856305" y="2247927"/>
                    </a:lnTo>
                    <a:lnTo>
                      <a:pt x="3852484" y="2253570"/>
                    </a:lnTo>
                    <a:lnTo>
                      <a:pt x="3850953" y="2259998"/>
                    </a:lnTo>
                    <a:lnTo>
                      <a:pt x="3851754" y="2266264"/>
                    </a:lnTo>
                    <a:lnTo>
                      <a:pt x="3854944" y="2271492"/>
                    </a:lnTo>
                    <a:lnTo>
                      <a:pt x="3860695" y="2275206"/>
                    </a:lnTo>
                    <a:lnTo>
                      <a:pt x="3867407" y="2276454"/>
                    </a:lnTo>
                    <a:lnTo>
                      <a:pt x="3874120" y="2275248"/>
                    </a:lnTo>
                    <a:lnTo>
                      <a:pt x="3879871" y="2271597"/>
                    </a:lnTo>
                    <a:lnTo>
                      <a:pt x="3883060" y="2266308"/>
                    </a:lnTo>
                    <a:lnTo>
                      <a:pt x="3883861" y="2259985"/>
                    </a:lnTo>
                    <a:lnTo>
                      <a:pt x="3882329" y="2253568"/>
                    </a:lnTo>
                    <a:lnTo>
                      <a:pt x="3878509" y="2247927"/>
                    </a:lnTo>
                    <a:lnTo>
                      <a:pt x="3872644" y="2242062"/>
                    </a:lnTo>
                    <a:close/>
                  </a:path>
                  <a:path w="5485765" h="4844415">
                    <a:moveTo>
                      <a:pt x="3936218" y="2178488"/>
                    </a:moveTo>
                    <a:lnTo>
                      <a:pt x="3925745" y="2178488"/>
                    </a:lnTo>
                    <a:lnTo>
                      <a:pt x="3919880" y="2184353"/>
                    </a:lnTo>
                    <a:lnTo>
                      <a:pt x="3916058" y="2189994"/>
                    </a:lnTo>
                    <a:lnTo>
                      <a:pt x="3914525" y="2196410"/>
                    </a:lnTo>
                    <a:lnTo>
                      <a:pt x="3915329" y="2202690"/>
                    </a:lnTo>
                    <a:lnTo>
                      <a:pt x="3918518" y="2207918"/>
                    </a:lnTo>
                    <a:lnTo>
                      <a:pt x="3924269" y="2211630"/>
                    </a:lnTo>
                    <a:lnTo>
                      <a:pt x="3930982" y="2212867"/>
                    </a:lnTo>
                    <a:lnTo>
                      <a:pt x="3937694" y="2211630"/>
                    </a:lnTo>
                    <a:lnTo>
                      <a:pt x="3943445" y="2207918"/>
                    </a:lnTo>
                    <a:lnTo>
                      <a:pt x="3946635" y="2202690"/>
                    </a:lnTo>
                    <a:lnTo>
                      <a:pt x="3947438" y="2196410"/>
                    </a:lnTo>
                    <a:lnTo>
                      <a:pt x="3945905" y="2189994"/>
                    </a:lnTo>
                    <a:lnTo>
                      <a:pt x="3942083" y="2184353"/>
                    </a:lnTo>
                    <a:lnTo>
                      <a:pt x="3936218" y="2178488"/>
                    </a:lnTo>
                    <a:close/>
                  </a:path>
                  <a:path w="5485765" h="4844415">
                    <a:moveTo>
                      <a:pt x="3995145" y="2115830"/>
                    </a:moveTo>
                    <a:lnTo>
                      <a:pt x="3989412" y="2116684"/>
                    </a:lnTo>
                    <a:lnTo>
                      <a:pt x="3984082" y="2120150"/>
                    </a:lnTo>
                    <a:lnTo>
                      <a:pt x="3979898" y="2126155"/>
                    </a:lnTo>
                    <a:lnTo>
                      <a:pt x="3978178" y="2132758"/>
                    </a:lnTo>
                    <a:lnTo>
                      <a:pt x="3978913" y="2139106"/>
                    </a:lnTo>
                    <a:lnTo>
                      <a:pt x="3982092" y="2144344"/>
                    </a:lnTo>
                    <a:lnTo>
                      <a:pt x="3987853" y="2148046"/>
                    </a:lnTo>
                    <a:lnTo>
                      <a:pt x="3994634" y="2149214"/>
                    </a:lnTo>
                    <a:lnTo>
                      <a:pt x="4001534" y="2147791"/>
                    </a:lnTo>
                    <a:lnTo>
                      <a:pt x="4007648" y="2143716"/>
                    </a:lnTo>
                    <a:lnTo>
                      <a:pt x="4011048" y="2138320"/>
                    </a:lnTo>
                    <a:lnTo>
                      <a:pt x="4011601" y="2132286"/>
                    </a:lnTo>
                    <a:lnTo>
                      <a:pt x="4009680" y="2126233"/>
                    </a:lnTo>
                    <a:lnTo>
                      <a:pt x="4005658" y="2120779"/>
                    </a:lnTo>
                    <a:lnTo>
                      <a:pt x="4000740" y="2117293"/>
                    </a:lnTo>
                    <a:lnTo>
                      <a:pt x="3995145" y="2115830"/>
                    </a:lnTo>
                    <a:close/>
                  </a:path>
                  <a:path w="5485765" h="4844415">
                    <a:moveTo>
                      <a:pt x="4060500" y="2050436"/>
                    </a:moveTo>
                    <a:lnTo>
                      <a:pt x="4053814" y="2052238"/>
                    </a:lnTo>
                    <a:lnTo>
                      <a:pt x="4047866" y="2056367"/>
                    </a:lnTo>
                    <a:lnTo>
                      <a:pt x="4043488" y="2062566"/>
                    </a:lnTo>
                    <a:lnTo>
                      <a:pt x="4041752" y="2069197"/>
                    </a:lnTo>
                    <a:lnTo>
                      <a:pt x="4042549" y="2075514"/>
                    </a:lnTo>
                    <a:lnTo>
                      <a:pt x="4045771" y="2080770"/>
                    </a:lnTo>
                    <a:lnTo>
                      <a:pt x="4051445" y="2084454"/>
                    </a:lnTo>
                    <a:lnTo>
                      <a:pt x="4058169" y="2085653"/>
                    </a:lnTo>
                    <a:lnTo>
                      <a:pt x="4065109" y="2084202"/>
                    </a:lnTo>
                    <a:lnTo>
                      <a:pt x="4071431" y="2079932"/>
                    </a:lnTo>
                    <a:lnTo>
                      <a:pt x="4075450" y="2073874"/>
                    </a:lnTo>
                    <a:lnTo>
                      <a:pt x="4076956" y="2066893"/>
                    </a:lnTo>
                    <a:lnTo>
                      <a:pt x="4075909" y="2059990"/>
                    </a:lnTo>
                    <a:lnTo>
                      <a:pt x="4072269" y="2054167"/>
                    </a:lnTo>
                    <a:lnTo>
                      <a:pt x="4066969" y="2051050"/>
                    </a:lnTo>
                    <a:lnTo>
                      <a:pt x="4060500" y="2050436"/>
                    </a:lnTo>
                    <a:close/>
                  </a:path>
                  <a:path w="5485765" h="4844415">
                    <a:moveTo>
                      <a:pt x="4123629" y="1986351"/>
                    </a:moveTo>
                    <a:lnTo>
                      <a:pt x="4117258" y="1988472"/>
                    </a:lnTo>
                    <a:lnTo>
                      <a:pt x="4111545" y="1992792"/>
                    </a:lnTo>
                    <a:lnTo>
                      <a:pt x="4107107" y="1998991"/>
                    </a:lnTo>
                    <a:lnTo>
                      <a:pt x="4105339" y="2005623"/>
                    </a:lnTo>
                    <a:lnTo>
                      <a:pt x="4106125" y="2011939"/>
                    </a:lnTo>
                    <a:lnTo>
                      <a:pt x="4109345" y="2017196"/>
                    </a:lnTo>
                    <a:lnTo>
                      <a:pt x="4115065" y="2020879"/>
                    </a:lnTo>
                    <a:lnTo>
                      <a:pt x="4121796" y="2022079"/>
                    </a:lnTo>
                    <a:lnTo>
                      <a:pt x="4128743" y="2020627"/>
                    </a:lnTo>
                    <a:lnTo>
                      <a:pt x="4135110" y="2016358"/>
                    </a:lnTo>
                    <a:lnTo>
                      <a:pt x="4139070" y="2010300"/>
                    </a:lnTo>
                    <a:lnTo>
                      <a:pt x="4140556" y="2003318"/>
                    </a:lnTo>
                    <a:lnTo>
                      <a:pt x="4139529" y="1996416"/>
                    </a:lnTo>
                    <a:lnTo>
                      <a:pt x="4135948" y="1990593"/>
                    </a:lnTo>
                    <a:lnTo>
                      <a:pt x="4130058" y="1986901"/>
                    </a:lnTo>
                    <a:lnTo>
                      <a:pt x="4123629" y="1986351"/>
                    </a:lnTo>
                    <a:close/>
                  </a:path>
                  <a:path w="5485765" h="4844415">
                    <a:moveTo>
                      <a:pt x="4187203" y="1922764"/>
                    </a:moveTo>
                    <a:lnTo>
                      <a:pt x="4180832" y="1924854"/>
                    </a:lnTo>
                    <a:lnTo>
                      <a:pt x="4175119" y="1929114"/>
                    </a:lnTo>
                    <a:lnTo>
                      <a:pt x="4170489" y="1935195"/>
                    </a:lnTo>
                    <a:lnTo>
                      <a:pt x="4168403" y="1941551"/>
                    </a:lnTo>
                    <a:lnTo>
                      <a:pt x="4169124" y="1947789"/>
                    </a:lnTo>
                    <a:lnTo>
                      <a:pt x="4172919" y="1953517"/>
                    </a:lnTo>
                    <a:lnTo>
                      <a:pt x="4178639" y="1957261"/>
                    </a:lnTo>
                    <a:lnTo>
                      <a:pt x="4185370" y="1958492"/>
                    </a:lnTo>
                    <a:lnTo>
                      <a:pt x="4192317" y="1957052"/>
                    </a:lnTo>
                    <a:lnTo>
                      <a:pt x="4198684" y="1952784"/>
                    </a:lnTo>
                    <a:lnTo>
                      <a:pt x="4202645" y="1946711"/>
                    </a:lnTo>
                    <a:lnTo>
                      <a:pt x="4204131" y="1939705"/>
                    </a:lnTo>
                    <a:lnTo>
                      <a:pt x="4203103" y="1932797"/>
                    </a:lnTo>
                    <a:lnTo>
                      <a:pt x="4199522" y="1927019"/>
                    </a:lnTo>
                    <a:lnTo>
                      <a:pt x="4193632" y="1923325"/>
                    </a:lnTo>
                    <a:lnTo>
                      <a:pt x="4187203" y="1922764"/>
                    </a:lnTo>
                    <a:close/>
                  </a:path>
                  <a:path w="5485765" h="4844415">
                    <a:moveTo>
                      <a:pt x="4251314" y="1858692"/>
                    </a:moveTo>
                    <a:lnTo>
                      <a:pt x="4245246" y="1860484"/>
                    </a:lnTo>
                    <a:lnTo>
                      <a:pt x="4239531" y="1864702"/>
                    </a:lnTo>
                    <a:lnTo>
                      <a:pt x="4235466" y="1870220"/>
                    </a:lnTo>
                    <a:lnTo>
                      <a:pt x="4234111" y="1875856"/>
                    </a:lnTo>
                    <a:lnTo>
                      <a:pt x="4235466" y="1881492"/>
                    </a:lnTo>
                    <a:lnTo>
                      <a:pt x="4239531" y="1887010"/>
                    </a:lnTo>
                    <a:lnTo>
                      <a:pt x="4244936" y="1890962"/>
                    </a:lnTo>
                    <a:lnTo>
                      <a:pt x="4251039" y="1892784"/>
                    </a:lnTo>
                    <a:lnTo>
                      <a:pt x="4257279" y="1892032"/>
                    </a:lnTo>
                    <a:lnTo>
                      <a:pt x="4263096" y="1888267"/>
                    </a:lnTo>
                    <a:lnTo>
                      <a:pt x="4267058" y="1882297"/>
                    </a:lnTo>
                    <a:lnTo>
                      <a:pt x="4268241" y="1875620"/>
                    </a:lnTo>
                    <a:lnTo>
                      <a:pt x="4266852" y="1869061"/>
                    </a:lnTo>
                    <a:lnTo>
                      <a:pt x="4263096" y="1863445"/>
                    </a:lnTo>
                    <a:lnTo>
                      <a:pt x="4257382" y="1859591"/>
                    </a:lnTo>
                    <a:lnTo>
                      <a:pt x="4251314" y="1858692"/>
                    </a:lnTo>
                    <a:close/>
                  </a:path>
                  <a:path w="5485765" h="4844415">
                    <a:moveTo>
                      <a:pt x="4314888" y="1795079"/>
                    </a:moveTo>
                    <a:lnTo>
                      <a:pt x="4308820" y="1796866"/>
                    </a:lnTo>
                    <a:lnTo>
                      <a:pt x="4303105" y="1801127"/>
                    </a:lnTo>
                    <a:lnTo>
                      <a:pt x="4299880" y="1805806"/>
                    </a:lnTo>
                    <a:lnTo>
                      <a:pt x="4298431" y="1811535"/>
                    </a:lnTo>
                    <a:lnTo>
                      <a:pt x="4299320" y="1817638"/>
                    </a:lnTo>
                    <a:lnTo>
                      <a:pt x="4303105" y="1823436"/>
                    </a:lnTo>
                    <a:lnTo>
                      <a:pt x="4308790" y="1827108"/>
                    </a:lnTo>
                    <a:lnTo>
                      <a:pt x="4315359" y="1828463"/>
                    </a:lnTo>
                    <a:lnTo>
                      <a:pt x="4321692" y="1827619"/>
                    </a:lnTo>
                    <a:lnTo>
                      <a:pt x="4326671" y="1824693"/>
                    </a:lnTo>
                    <a:lnTo>
                      <a:pt x="4330632" y="1818679"/>
                    </a:lnTo>
                    <a:lnTo>
                      <a:pt x="4331816" y="1812007"/>
                    </a:lnTo>
                    <a:lnTo>
                      <a:pt x="4330426" y="1805472"/>
                    </a:lnTo>
                    <a:lnTo>
                      <a:pt x="4326671" y="1799871"/>
                    </a:lnTo>
                    <a:lnTo>
                      <a:pt x="4320956" y="1796002"/>
                    </a:lnTo>
                    <a:lnTo>
                      <a:pt x="4314888" y="1795079"/>
                    </a:lnTo>
                    <a:close/>
                  </a:path>
                  <a:path w="5485765" h="4844415">
                    <a:moveTo>
                      <a:pt x="4378462" y="1731505"/>
                    </a:moveTo>
                    <a:lnTo>
                      <a:pt x="4372394" y="1733292"/>
                    </a:lnTo>
                    <a:lnTo>
                      <a:pt x="4366679" y="1737553"/>
                    </a:lnTo>
                    <a:lnTo>
                      <a:pt x="4363454" y="1742232"/>
                    </a:lnTo>
                    <a:lnTo>
                      <a:pt x="4362005" y="1747961"/>
                    </a:lnTo>
                    <a:lnTo>
                      <a:pt x="4362894" y="1754064"/>
                    </a:lnTo>
                    <a:lnTo>
                      <a:pt x="4366679" y="1759862"/>
                    </a:lnTo>
                    <a:lnTo>
                      <a:pt x="4372409" y="1763534"/>
                    </a:lnTo>
                    <a:lnTo>
                      <a:pt x="4378973" y="1764889"/>
                    </a:lnTo>
                    <a:lnTo>
                      <a:pt x="4385281" y="1764045"/>
                    </a:lnTo>
                    <a:lnTo>
                      <a:pt x="4390245" y="1761119"/>
                    </a:lnTo>
                    <a:lnTo>
                      <a:pt x="4394221" y="1755105"/>
                    </a:lnTo>
                    <a:lnTo>
                      <a:pt x="4395429" y="1748433"/>
                    </a:lnTo>
                    <a:lnTo>
                      <a:pt x="4394045" y="1741898"/>
                    </a:lnTo>
                    <a:lnTo>
                      <a:pt x="4390245" y="1736296"/>
                    </a:lnTo>
                    <a:lnTo>
                      <a:pt x="4384530" y="1732428"/>
                    </a:lnTo>
                    <a:lnTo>
                      <a:pt x="4378462" y="1731505"/>
                    </a:lnTo>
                    <a:close/>
                  </a:path>
                  <a:path w="5485765" h="4844415">
                    <a:moveTo>
                      <a:pt x="4442285" y="1667669"/>
                    </a:moveTo>
                    <a:lnTo>
                      <a:pt x="4436808" y="1668876"/>
                    </a:lnTo>
                    <a:lnTo>
                      <a:pt x="4432243" y="1671989"/>
                    </a:lnTo>
                    <a:lnTo>
                      <a:pt x="4427867" y="1677818"/>
                    </a:lnTo>
                    <a:lnTo>
                      <a:pt x="4425828" y="1684138"/>
                    </a:lnTo>
                    <a:lnTo>
                      <a:pt x="4426499" y="1690458"/>
                    </a:lnTo>
                    <a:lnTo>
                      <a:pt x="4430253" y="1696288"/>
                    </a:lnTo>
                    <a:lnTo>
                      <a:pt x="4436014" y="1699929"/>
                    </a:lnTo>
                    <a:lnTo>
                      <a:pt x="4442795" y="1701066"/>
                    </a:lnTo>
                    <a:lnTo>
                      <a:pt x="4449695" y="1699631"/>
                    </a:lnTo>
                    <a:lnTo>
                      <a:pt x="4455809" y="1695554"/>
                    </a:lnTo>
                    <a:lnTo>
                      <a:pt x="4458635" y="1690689"/>
                    </a:lnTo>
                    <a:lnTo>
                      <a:pt x="4459252" y="1684597"/>
                    </a:lnTo>
                    <a:lnTo>
                      <a:pt x="4457650" y="1678249"/>
                    </a:lnTo>
                    <a:lnTo>
                      <a:pt x="4453819" y="1672617"/>
                    </a:lnTo>
                    <a:lnTo>
                      <a:pt x="4448135" y="1668778"/>
                    </a:lnTo>
                    <a:lnTo>
                      <a:pt x="4442285" y="1667669"/>
                    </a:lnTo>
                    <a:close/>
                  </a:path>
                  <a:path w="5485765" h="4844415">
                    <a:moveTo>
                      <a:pt x="4509053" y="1600913"/>
                    </a:moveTo>
                    <a:lnTo>
                      <a:pt x="4503419" y="1602267"/>
                    </a:lnTo>
                    <a:lnTo>
                      <a:pt x="4498226" y="1606006"/>
                    </a:lnTo>
                    <a:lnTo>
                      <a:pt x="4493949" y="1611737"/>
                    </a:lnTo>
                    <a:lnTo>
                      <a:pt x="4492128" y="1617854"/>
                    </a:lnTo>
                    <a:lnTo>
                      <a:pt x="4493013" y="1623945"/>
                    </a:lnTo>
                    <a:lnTo>
                      <a:pt x="4496865" y="1629676"/>
                    </a:lnTo>
                    <a:lnTo>
                      <a:pt x="4502527" y="1633417"/>
                    </a:lnTo>
                    <a:lnTo>
                      <a:pt x="4509093" y="1634782"/>
                    </a:lnTo>
                    <a:lnTo>
                      <a:pt x="4515776" y="1633594"/>
                    </a:lnTo>
                    <a:lnTo>
                      <a:pt x="4521792" y="1629676"/>
                    </a:lnTo>
                    <a:lnTo>
                      <a:pt x="4525246" y="1624124"/>
                    </a:lnTo>
                    <a:lnTo>
                      <a:pt x="4526017" y="1617841"/>
                    </a:lnTo>
                    <a:lnTo>
                      <a:pt x="4524340" y="1611604"/>
                    </a:lnTo>
                    <a:lnTo>
                      <a:pt x="4520430" y="1606111"/>
                    </a:lnTo>
                    <a:lnTo>
                      <a:pt x="4514825" y="1602132"/>
                    </a:lnTo>
                    <a:lnTo>
                      <a:pt x="4509053" y="1600913"/>
                    </a:lnTo>
                    <a:close/>
                  </a:path>
                  <a:path w="5485765" h="4844415">
                    <a:moveTo>
                      <a:pt x="4571764" y="1538229"/>
                    </a:moveTo>
                    <a:lnTo>
                      <a:pt x="4565373" y="1540326"/>
                    </a:lnTo>
                    <a:lnTo>
                      <a:pt x="4559601" y="1544631"/>
                    </a:lnTo>
                    <a:lnTo>
                      <a:pt x="4555032" y="1550654"/>
                    </a:lnTo>
                    <a:lnTo>
                      <a:pt x="4552977" y="1556990"/>
                    </a:lnTo>
                    <a:lnTo>
                      <a:pt x="4553710" y="1563248"/>
                    </a:lnTo>
                    <a:lnTo>
                      <a:pt x="4557507" y="1569035"/>
                    </a:lnTo>
                    <a:lnTo>
                      <a:pt x="4563180" y="1572718"/>
                    </a:lnTo>
                    <a:lnTo>
                      <a:pt x="4569905" y="1573918"/>
                    </a:lnTo>
                    <a:lnTo>
                      <a:pt x="4576845" y="1572466"/>
                    </a:lnTo>
                    <a:lnTo>
                      <a:pt x="4583167" y="1568197"/>
                    </a:lnTo>
                    <a:lnTo>
                      <a:pt x="4587186" y="1562138"/>
                    </a:lnTo>
                    <a:lnTo>
                      <a:pt x="4588691" y="1555157"/>
                    </a:lnTo>
                    <a:lnTo>
                      <a:pt x="4587644" y="1548254"/>
                    </a:lnTo>
                    <a:lnTo>
                      <a:pt x="4584004" y="1542432"/>
                    </a:lnTo>
                    <a:lnTo>
                      <a:pt x="4578174" y="1538784"/>
                    </a:lnTo>
                    <a:lnTo>
                      <a:pt x="4571764" y="1538229"/>
                    </a:lnTo>
                    <a:close/>
                  </a:path>
                  <a:path w="5485765" h="4844415">
                    <a:moveTo>
                      <a:pt x="4635613" y="1474341"/>
                    </a:moveTo>
                    <a:lnTo>
                      <a:pt x="4629257" y="1476428"/>
                    </a:lnTo>
                    <a:lnTo>
                      <a:pt x="4623175" y="1481057"/>
                    </a:lnTo>
                    <a:lnTo>
                      <a:pt x="4618606" y="1487079"/>
                    </a:lnTo>
                    <a:lnTo>
                      <a:pt x="4616551" y="1493416"/>
                    </a:lnTo>
                    <a:lnTo>
                      <a:pt x="4617284" y="1499674"/>
                    </a:lnTo>
                    <a:lnTo>
                      <a:pt x="4621081" y="1505460"/>
                    </a:lnTo>
                    <a:lnTo>
                      <a:pt x="4626754" y="1509144"/>
                    </a:lnTo>
                    <a:lnTo>
                      <a:pt x="4633479" y="1510344"/>
                    </a:lnTo>
                    <a:lnTo>
                      <a:pt x="4640419" y="1508892"/>
                    </a:lnTo>
                    <a:lnTo>
                      <a:pt x="4646741" y="1504622"/>
                    </a:lnTo>
                    <a:lnTo>
                      <a:pt x="4651069" y="1498255"/>
                    </a:lnTo>
                    <a:lnTo>
                      <a:pt x="4652540" y="1491308"/>
                    </a:lnTo>
                    <a:lnTo>
                      <a:pt x="4651321" y="1484577"/>
                    </a:lnTo>
                    <a:lnTo>
                      <a:pt x="4647579" y="1478858"/>
                    </a:lnTo>
                    <a:lnTo>
                      <a:pt x="4641851" y="1475063"/>
                    </a:lnTo>
                    <a:lnTo>
                      <a:pt x="4635613" y="1474341"/>
                    </a:lnTo>
                    <a:close/>
                  </a:path>
                  <a:path w="5485765" h="4844415">
                    <a:moveTo>
                      <a:pt x="4699213" y="1410767"/>
                    </a:moveTo>
                    <a:lnTo>
                      <a:pt x="4692877" y="1412853"/>
                    </a:lnTo>
                    <a:lnTo>
                      <a:pt x="4686854" y="1417483"/>
                    </a:lnTo>
                    <a:lnTo>
                      <a:pt x="4682225" y="1423505"/>
                    </a:lnTo>
                    <a:lnTo>
                      <a:pt x="4680138" y="1429842"/>
                    </a:lnTo>
                    <a:lnTo>
                      <a:pt x="4680860" y="1436100"/>
                    </a:lnTo>
                    <a:lnTo>
                      <a:pt x="4684655" y="1441886"/>
                    </a:lnTo>
                    <a:lnTo>
                      <a:pt x="4690374" y="1445570"/>
                    </a:lnTo>
                    <a:lnTo>
                      <a:pt x="4697105" y="1446769"/>
                    </a:lnTo>
                    <a:lnTo>
                      <a:pt x="4704052" y="1445318"/>
                    </a:lnTo>
                    <a:lnTo>
                      <a:pt x="4710420" y="1441048"/>
                    </a:lnTo>
                    <a:lnTo>
                      <a:pt x="4714689" y="1434681"/>
                    </a:lnTo>
                    <a:lnTo>
                      <a:pt x="4716141" y="1427734"/>
                    </a:lnTo>
                    <a:lnTo>
                      <a:pt x="4714941" y="1421003"/>
                    </a:lnTo>
                    <a:lnTo>
                      <a:pt x="4711258" y="1415284"/>
                    </a:lnTo>
                    <a:lnTo>
                      <a:pt x="4705471" y="1411489"/>
                    </a:lnTo>
                    <a:lnTo>
                      <a:pt x="4699213" y="1410767"/>
                    </a:lnTo>
                    <a:close/>
                  </a:path>
                  <a:path w="5485765" h="4844415">
                    <a:moveTo>
                      <a:pt x="4760915" y="1344875"/>
                    </a:moveTo>
                    <a:lnTo>
                      <a:pt x="4754214" y="1346041"/>
                    </a:lnTo>
                    <a:lnTo>
                      <a:pt x="4748229" y="1350034"/>
                    </a:lnTo>
                    <a:lnTo>
                      <a:pt x="4744743" y="1355555"/>
                    </a:lnTo>
                    <a:lnTo>
                      <a:pt x="4743987" y="1361842"/>
                    </a:lnTo>
                    <a:lnTo>
                      <a:pt x="4745902" y="1368326"/>
                    </a:lnTo>
                    <a:lnTo>
                      <a:pt x="4750428" y="1374437"/>
                    </a:lnTo>
                    <a:lnTo>
                      <a:pt x="4756230" y="1378654"/>
                    </a:lnTo>
                    <a:lnTo>
                      <a:pt x="4762748" y="1380603"/>
                    </a:lnTo>
                    <a:lnTo>
                      <a:pt x="4769207" y="1380019"/>
                    </a:lnTo>
                    <a:lnTo>
                      <a:pt x="4774832" y="1376636"/>
                    </a:lnTo>
                    <a:lnTo>
                      <a:pt x="4778677" y="1370549"/>
                    </a:lnTo>
                    <a:lnTo>
                      <a:pt x="4779676" y="1363675"/>
                    </a:lnTo>
                    <a:lnTo>
                      <a:pt x="4778043" y="1356841"/>
                    </a:lnTo>
                    <a:lnTo>
                      <a:pt x="4773994" y="1350871"/>
                    </a:lnTo>
                    <a:lnTo>
                      <a:pt x="4767715" y="1346499"/>
                    </a:lnTo>
                    <a:lnTo>
                      <a:pt x="4760915" y="1344875"/>
                    </a:lnTo>
                    <a:close/>
                  </a:path>
                  <a:path w="5485765" h="4844415">
                    <a:moveTo>
                      <a:pt x="4827527" y="1278264"/>
                    </a:moveTo>
                    <a:lnTo>
                      <a:pt x="4820825" y="1279429"/>
                    </a:lnTo>
                    <a:lnTo>
                      <a:pt x="4814841" y="1283422"/>
                    </a:lnTo>
                    <a:lnTo>
                      <a:pt x="4811885" y="1288369"/>
                    </a:lnTo>
                    <a:lnTo>
                      <a:pt x="4811070" y="1294720"/>
                    </a:lnTo>
                    <a:lnTo>
                      <a:pt x="4812690" y="1301523"/>
                    </a:lnTo>
                    <a:lnTo>
                      <a:pt x="4817040" y="1307825"/>
                    </a:lnTo>
                    <a:lnTo>
                      <a:pt x="4823033" y="1311866"/>
                    </a:lnTo>
                    <a:lnTo>
                      <a:pt x="4829870" y="1313520"/>
                    </a:lnTo>
                    <a:lnTo>
                      <a:pt x="4836393" y="1312877"/>
                    </a:lnTo>
                    <a:lnTo>
                      <a:pt x="4841443" y="1310025"/>
                    </a:lnTo>
                    <a:lnTo>
                      <a:pt x="4845289" y="1303937"/>
                    </a:lnTo>
                    <a:lnTo>
                      <a:pt x="4846287" y="1297064"/>
                    </a:lnTo>
                    <a:lnTo>
                      <a:pt x="4844654" y="1290230"/>
                    </a:lnTo>
                    <a:lnTo>
                      <a:pt x="4840605" y="1284260"/>
                    </a:lnTo>
                    <a:lnTo>
                      <a:pt x="4834326" y="1279887"/>
                    </a:lnTo>
                    <a:lnTo>
                      <a:pt x="4827527" y="1278264"/>
                    </a:lnTo>
                    <a:close/>
                  </a:path>
                  <a:path w="5485765" h="4844415">
                    <a:moveTo>
                      <a:pt x="4890786" y="1215004"/>
                    </a:moveTo>
                    <a:lnTo>
                      <a:pt x="4883869" y="1216385"/>
                    </a:lnTo>
                    <a:lnTo>
                      <a:pt x="4877786" y="1220476"/>
                    </a:lnTo>
                    <a:lnTo>
                      <a:pt x="4874929" y="1225325"/>
                    </a:lnTo>
                    <a:lnTo>
                      <a:pt x="4874330" y="1231460"/>
                    </a:lnTo>
                    <a:lnTo>
                      <a:pt x="4876166" y="1238047"/>
                    </a:lnTo>
                    <a:lnTo>
                      <a:pt x="4880614" y="1244251"/>
                    </a:lnTo>
                    <a:lnTo>
                      <a:pt x="4886494" y="1248390"/>
                    </a:lnTo>
                    <a:lnTo>
                      <a:pt x="4893091" y="1250260"/>
                    </a:lnTo>
                    <a:lnTo>
                      <a:pt x="4899393" y="1249833"/>
                    </a:lnTo>
                    <a:lnTo>
                      <a:pt x="4904389" y="1247079"/>
                    </a:lnTo>
                    <a:lnTo>
                      <a:pt x="4908333" y="1240893"/>
                    </a:lnTo>
                    <a:lnTo>
                      <a:pt x="4909547" y="1233804"/>
                    </a:lnTo>
                    <a:lnTo>
                      <a:pt x="4908130" y="1226754"/>
                    </a:lnTo>
                    <a:lnTo>
                      <a:pt x="4904179" y="1220686"/>
                    </a:lnTo>
                    <a:lnTo>
                      <a:pt x="4897802" y="1216411"/>
                    </a:lnTo>
                    <a:lnTo>
                      <a:pt x="4890786" y="1215004"/>
                    </a:lnTo>
                    <a:close/>
                  </a:path>
                  <a:path w="5485765" h="4844415">
                    <a:moveTo>
                      <a:pt x="4954649" y="1151142"/>
                    </a:moveTo>
                    <a:lnTo>
                      <a:pt x="4948297" y="1151957"/>
                    </a:lnTo>
                    <a:lnTo>
                      <a:pt x="4943350" y="1154912"/>
                    </a:lnTo>
                    <a:lnTo>
                      <a:pt x="4939357" y="1160897"/>
                    </a:lnTo>
                    <a:lnTo>
                      <a:pt x="4938192" y="1167598"/>
                    </a:lnTo>
                    <a:lnTo>
                      <a:pt x="4939816" y="1174398"/>
                    </a:lnTo>
                    <a:lnTo>
                      <a:pt x="4944188" y="1180677"/>
                    </a:lnTo>
                    <a:lnTo>
                      <a:pt x="4950157" y="1184726"/>
                    </a:lnTo>
                    <a:lnTo>
                      <a:pt x="4956979" y="1186359"/>
                    </a:lnTo>
                    <a:lnTo>
                      <a:pt x="4963821" y="1185361"/>
                    </a:lnTo>
                    <a:lnTo>
                      <a:pt x="4969848" y="1181515"/>
                    </a:lnTo>
                    <a:lnTo>
                      <a:pt x="4972717" y="1176465"/>
                    </a:lnTo>
                    <a:lnTo>
                      <a:pt x="4973396" y="1169942"/>
                    </a:lnTo>
                    <a:lnTo>
                      <a:pt x="4971778" y="1163104"/>
                    </a:lnTo>
                    <a:lnTo>
                      <a:pt x="4967754" y="1157112"/>
                    </a:lnTo>
                    <a:lnTo>
                      <a:pt x="4961452" y="1152762"/>
                    </a:lnTo>
                    <a:lnTo>
                      <a:pt x="4954649" y="1151142"/>
                    </a:lnTo>
                    <a:close/>
                  </a:path>
                  <a:path w="5485765" h="4844415">
                    <a:moveTo>
                      <a:pt x="5018223" y="1087568"/>
                    </a:moveTo>
                    <a:lnTo>
                      <a:pt x="5011872" y="1088383"/>
                    </a:lnTo>
                    <a:lnTo>
                      <a:pt x="5006925" y="1091338"/>
                    </a:lnTo>
                    <a:lnTo>
                      <a:pt x="5002932" y="1097323"/>
                    </a:lnTo>
                    <a:lnTo>
                      <a:pt x="5001766" y="1104024"/>
                    </a:lnTo>
                    <a:lnTo>
                      <a:pt x="5003390" y="1110824"/>
                    </a:lnTo>
                    <a:lnTo>
                      <a:pt x="5007762" y="1117103"/>
                    </a:lnTo>
                    <a:lnTo>
                      <a:pt x="5013732" y="1121152"/>
                    </a:lnTo>
                    <a:lnTo>
                      <a:pt x="5020566" y="1122785"/>
                    </a:lnTo>
                    <a:lnTo>
                      <a:pt x="5027440" y="1121786"/>
                    </a:lnTo>
                    <a:lnTo>
                      <a:pt x="5033527" y="1117941"/>
                    </a:lnTo>
                    <a:lnTo>
                      <a:pt x="5036335" y="1112891"/>
                    </a:lnTo>
                    <a:lnTo>
                      <a:pt x="5036984" y="1106368"/>
                    </a:lnTo>
                    <a:lnTo>
                      <a:pt x="5035354" y="1099530"/>
                    </a:lnTo>
                    <a:lnTo>
                      <a:pt x="5031328" y="1093537"/>
                    </a:lnTo>
                    <a:lnTo>
                      <a:pt x="5025026" y="1089188"/>
                    </a:lnTo>
                    <a:lnTo>
                      <a:pt x="5018223" y="1087568"/>
                    </a:lnTo>
                    <a:close/>
                  </a:path>
                  <a:path w="5485765" h="4844415">
                    <a:moveTo>
                      <a:pt x="5082543" y="1023247"/>
                    </a:moveTo>
                    <a:lnTo>
                      <a:pt x="5076285" y="1023969"/>
                    </a:lnTo>
                    <a:lnTo>
                      <a:pt x="5070499" y="1027764"/>
                    </a:lnTo>
                    <a:lnTo>
                      <a:pt x="5066506" y="1033749"/>
                    </a:lnTo>
                    <a:lnTo>
                      <a:pt x="5065341" y="1040450"/>
                    </a:lnTo>
                    <a:lnTo>
                      <a:pt x="5066964" y="1047250"/>
                    </a:lnTo>
                    <a:lnTo>
                      <a:pt x="5071337" y="1053529"/>
                    </a:lnTo>
                    <a:lnTo>
                      <a:pt x="5077306" y="1057577"/>
                    </a:lnTo>
                    <a:lnTo>
                      <a:pt x="5084140" y="1059211"/>
                    </a:lnTo>
                    <a:lnTo>
                      <a:pt x="5091014" y="1058212"/>
                    </a:lnTo>
                    <a:lnTo>
                      <a:pt x="5097101" y="1054367"/>
                    </a:lnTo>
                    <a:lnTo>
                      <a:pt x="5100749" y="1048477"/>
                    </a:lnTo>
                    <a:lnTo>
                      <a:pt x="5101304" y="1042047"/>
                    </a:lnTo>
                    <a:lnTo>
                      <a:pt x="5099208" y="1035676"/>
                    </a:lnTo>
                    <a:lnTo>
                      <a:pt x="5094902" y="1029963"/>
                    </a:lnTo>
                    <a:lnTo>
                      <a:pt x="5088880" y="1025334"/>
                    </a:lnTo>
                    <a:lnTo>
                      <a:pt x="5082543" y="1023247"/>
                    </a:lnTo>
                    <a:close/>
                  </a:path>
                  <a:path w="5485765" h="4844415">
                    <a:moveTo>
                      <a:pt x="3803663" y="2434984"/>
                    </a:moveTo>
                    <a:lnTo>
                      <a:pt x="3797099" y="2436339"/>
                    </a:lnTo>
                    <a:lnTo>
                      <a:pt x="3791370" y="2440011"/>
                    </a:lnTo>
                    <a:lnTo>
                      <a:pt x="3785505" y="2445981"/>
                    </a:lnTo>
                    <a:lnTo>
                      <a:pt x="3786133" y="2457083"/>
                    </a:lnTo>
                    <a:lnTo>
                      <a:pt x="3791370" y="2462320"/>
                    </a:lnTo>
                    <a:lnTo>
                      <a:pt x="3797276" y="2466404"/>
                    </a:lnTo>
                    <a:lnTo>
                      <a:pt x="3803663" y="2467897"/>
                    </a:lnTo>
                    <a:lnTo>
                      <a:pt x="3809795" y="2466915"/>
                    </a:lnTo>
                    <a:lnTo>
                      <a:pt x="3814935" y="2463576"/>
                    </a:lnTo>
                    <a:lnTo>
                      <a:pt x="3818735" y="2457975"/>
                    </a:lnTo>
                    <a:lnTo>
                      <a:pt x="3820120" y="2451440"/>
                    </a:lnTo>
                    <a:lnTo>
                      <a:pt x="3818912" y="2444768"/>
                    </a:lnTo>
                    <a:lnTo>
                      <a:pt x="3814935" y="2438754"/>
                    </a:lnTo>
                    <a:lnTo>
                      <a:pt x="3809972" y="2435828"/>
                    </a:lnTo>
                    <a:lnTo>
                      <a:pt x="3803663" y="2434984"/>
                    </a:lnTo>
                    <a:close/>
                  </a:path>
                  <a:path w="5485765" h="4844415">
                    <a:moveTo>
                      <a:pt x="3867473" y="2371135"/>
                    </a:moveTo>
                    <a:lnTo>
                      <a:pt x="3860938" y="2372455"/>
                    </a:lnTo>
                    <a:lnTo>
                      <a:pt x="3854944" y="2376437"/>
                    </a:lnTo>
                    <a:lnTo>
                      <a:pt x="3849707" y="2381674"/>
                    </a:lnTo>
                    <a:lnTo>
                      <a:pt x="3849707" y="2393509"/>
                    </a:lnTo>
                    <a:lnTo>
                      <a:pt x="3854944" y="2398745"/>
                    </a:lnTo>
                    <a:lnTo>
                      <a:pt x="3860938" y="2402683"/>
                    </a:lnTo>
                    <a:lnTo>
                      <a:pt x="3867473" y="2404008"/>
                    </a:lnTo>
                    <a:lnTo>
                      <a:pt x="3873634" y="2403017"/>
                    </a:lnTo>
                    <a:lnTo>
                      <a:pt x="3878509" y="2400002"/>
                    </a:lnTo>
                    <a:lnTo>
                      <a:pt x="3882574" y="2394077"/>
                    </a:lnTo>
                    <a:lnTo>
                      <a:pt x="3883929" y="2387552"/>
                    </a:lnTo>
                    <a:lnTo>
                      <a:pt x="3882574" y="2381047"/>
                    </a:lnTo>
                    <a:lnTo>
                      <a:pt x="3878509" y="2375180"/>
                    </a:lnTo>
                    <a:lnTo>
                      <a:pt x="3873634" y="2372151"/>
                    </a:lnTo>
                    <a:lnTo>
                      <a:pt x="3867473" y="2371135"/>
                    </a:lnTo>
                    <a:close/>
                  </a:path>
                  <a:path w="5485765" h="4844415">
                    <a:moveTo>
                      <a:pt x="3925745" y="2305636"/>
                    </a:moveTo>
                    <a:lnTo>
                      <a:pt x="3919880" y="2311606"/>
                    </a:lnTo>
                    <a:lnTo>
                      <a:pt x="3916147" y="2317291"/>
                    </a:lnTo>
                    <a:lnTo>
                      <a:pt x="3914761" y="2323860"/>
                    </a:lnTo>
                    <a:lnTo>
                      <a:pt x="3915594" y="2330193"/>
                    </a:lnTo>
                    <a:lnTo>
                      <a:pt x="3918518" y="2335171"/>
                    </a:lnTo>
                    <a:lnTo>
                      <a:pt x="3924534" y="2339089"/>
                    </a:lnTo>
                    <a:lnTo>
                      <a:pt x="3931217" y="2340277"/>
                    </a:lnTo>
                    <a:lnTo>
                      <a:pt x="3937783" y="2338912"/>
                    </a:lnTo>
                    <a:lnTo>
                      <a:pt x="3943445" y="2335171"/>
                    </a:lnTo>
                    <a:lnTo>
                      <a:pt x="3946723" y="2329972"/>
                    </a:lnTo>
                    <a:lnTo>
                      <a:pt x="3947674" y="2323821"/>
                    </a:lnTo>
                    <a:lnTo>
                      <a:pt x="3946170" y="2317453"/>
                    </a:lnTo>
                    <a:lnTo>
                      <a:pt x="3942083" y="2311606"/>
                    </a:lnTo>
                    <a:lnTo>
                      <a:pt x="3936847" y="2306369"/>
                    </a:lnTo>
                    <a:lnTo>
                      <a:pt x="3925745" y="2305636"/>
                    </a:lnTo>
                    <a:close/>
                  </a:path>
                  <a:path w="5485765" h="4844415">
                    <a:moveTo>
                      <a:pt x="3989319" y="2242062"/>
                    </a:moveTo>
                    <a:lnTo>
                      <a:pt x="3983454" y="2247927"/>
                    </a:lnTo>
                    <a:lnTo>
                      <a:pt x="3979721" y="2253656"/>
                    </a:lnTo>
                    <a:lnTo>
                      <a:pt x="3978335" y="2260220"/>
                    </a:lnTo>
                    <a:lnTo>
                      <a:pt x="3979168" y="2266529"/>
                    </a:lnTo>
                    <a:lnTo>
                      <a:pt x="3982092" y="2271492"/>
                    </a:lnTo>
                    <a:lnTo>
                      <a:pt x="3988108" y="2275469"/>
                    </a:lnTo>
                    <a:lnTo>
                      <a:pt x="3994791" y="2276677"/>
                    </a:lnTo>
                    <a:lnTo>
                      <a:pt x="4001357" y="2275292"/>
                    </a:lnTo>
                    <a:lnTo>
                      <a:pt x="4007019" y="2271492"/>
                    </a:lnTo>
                    <a:lnTo>
                      <a:pt x="4010297" y="2266352"/>
                    </a:lnTo>
                    <a:lnTo>
                      <a:pt x="4011248" y="2260220"/>
                    </a:lnTo>
                    <a:lnTo>
                      <a:pt x="4009744" y="2253833"/>
                    </a:lnTo>
                    <a:lnTo>
                      <a:pt x="4005658" y="2247927"/>
                    </a:lnTo>
                    <a:lnTo>
                      <a:pt x="4000421" y="2242690"/>
                    </a:lnTo>
                    <a:lnTo>
                      <a:pt x="3989319" y="2242062"/>
                    </a:lnTo>
                    <a:close/>
                  </a:path>
                  <a:path w="5485765" h="4844415">
                    <a:moveTo>
                      <a:pt x="4058968" y="2179640"/>
                    </a:moveTo>
                    <a:lnTo>
                      <a:pt x="4053076" y="2180347"/>
                    </a:lnTo>
                    <a:lnTo>
                      <a:pt x="4047656" y="2183724"/>
                    </a:lnTo>
                    <a:lnTo>
                      <a:pt x="4043560" y="2189817"/>
                    </a:lnTo>
                    <a:lnTo>
                      <a:pt x="4041988" y="2196568"/>
                    </a:lnTo>
                    <a:lnTo>
                      <a:pt x="4042752" y="2202945"/>
                    </a:lnTo>
                    <a:lnTo>
                      <a:pt x="4045666" y="2207918"/>
                    </a:lnTo>
                    <a:lnTo>
                      <a:pt x="4051707" y="2211885"/>
                    </a:lnTo>
                    <a:lnTo>
                      <a:pt x="4058483" y="2213024"/>
                    </a:lnTo>
                    <a:lnTo>
                      <a:pt x="4065240" y="2211453"/>
                    </a:lnTo>
                    <a:lnTo>
                      <a:pt x="4071222" y="2207290"/>
                    </a:lnTo>
                    <a:lnTo>
                      <a:pt x="4074712" y="2201983"/>
                    </a:lnTo>
                    <a:lnTo>
                      <a:pt x="4075424" y="2196096"/>
                    </a:lnTo>
                    <a:lnTo>
                      <a:pt x="4073564" y="2190072"/>
                    </a:lnTo>
                    <a:lnTo>
                      <a:pt x="4069337" y="2184353"/>
                    </a:lnTo>
                    <a:lnTo>
                      <a:pt x="4064623" y="2181132"/>
                    </a:lnTo>
                    <a:lnTo>
                      <a:pt x="4058968" y="2179640"/>
                    </a:lnTo>
                    <a:close/>
                  </a:path>
                  <a:path w="5485765" h="4844415">
                    <a:moveTo>
                      <a:pt x="4124375" y="2114246"/>
                    </a:moveTo>
                    <a:lnTo>
                      <a:pt x="4117538" y="2115900"/>
                    </a:lnTo>
                    <a:lnTo>
                      <a:pt x="4111545" y="2119941"/>
                    </a:lnTo>
                    <a:lnTo>
                      <a:pt x="4107195" y="2126243"/>
                    </a:lnTo>
                    <a:lnTo>
                      <a:pt x="4105575" y="2133046"/>
                    </a:lnTo>
                    <a:lnTo>
                      <a:pt x="4106390" y="2139397"/>
                    </a:lnTo>
                    <a:lnTo>
                      <a:pt x="4109345" y="2144344"/>
                    </a:lnTo>
                    <a:lnTo>
                      <a:pt x="4115330" y="2148337"/>
                    </a:lnTo>
                    <a:lnTo>
                      <a:pt x="4122031" y="2149502"/>
                    </a:lnTo>
                    <a:lnTo>
                      <a:pt x="4128831" y="2147879"/>
                    </a:lnTo>
                    <a:lnTo>
                      <a:pt x="4135110" y="2143506"/>
                    </a:lnTo>
                    <a:lnTo>
                      <a:pt x="4139159" y="2137536"/>
                    </a:lnTo>
                    <a:lnTo>
                      <a:pt x="4140792" y="2130702"/>
                    </a:lnTo>
                    <a:lnTo>
                      <a:pt x="4139794" y="2123829"/>
                    </a:lnTo>
                    <a:lnTo>
                      <a:pt x="4135948" y="2117741"/>
                    </a:lnTo>
                    <a:lnTo>
                      <a:pt x="4130898" y="2114889"/>
                    </a:lnTo>
                    <a:lnTo>
                      <a:pt x="4124375" y="2114246"/>
                    </a:lnTo>
                    <a:close/>
                  </a:path>
                  <a:path w="5485765" h="4844415">
                    <a:moveTo>
                      <a:pt x="4187949" y="2050672"/>
                    </a:moveTo>
                    <a:lnTo>
                      <a:pt x="4181112" y="2052326"/>
                    </a:lnTo>
                    <a:lnTo>
                      <a:pt x="4175119" y="2056367"/>
                    </a:lnTo>
                    <a:lnTo>
                      <a:pt x="4170769" y="2062669"/>
                    </a:lnTo>
                    <a:lnTo>
                      <a:pt x="4169149" y="2069472"/>
                    </a:lnTo>
                    <a:lnTo>
                      <a:pt x="4169964" y="2075823"/>
                    </a:lnTo>
                    <a:lnTo>
                      <a:pt x="4172919" y="2080770"/>
                    </a:lnTo>
                    <a:lnTo>
                      <a:pt x="4178904" y="2084719"/>
                    </a:lnTo>
                    <a:lnTo>
                      <a:pt x="4185606" y="2085889"/>
                    </a:lnTo>
                    <a:lnTo>
                      <a:pt x="4192405" y="2084290"/>
                    </a:lnTo>
                    <a:lnTo>
                      <a:pt x="4198684" y="2079932"/>
                    </a:lnTo>
                    <a:lnTo>
                      <a:pt x="4202733" y="2073962"/>
                    </a:lnTo>
                    <a:lnTo>
                      <a:pt x="4204366" y="2067128"/>
                    </a:lnTo>
                    <a:lnTo>
                      <a:pt x="4203368" y="2060255"/>
                    </a:lnTo>
                    <a:lnTo>
                      <a:pt x="4199522" y="2054167"/>
                    </a:lnTo>
                    <a:lnTo>
                      <a:pt x="4194472" y="2051315"/>
                    </a:lnTo>
                    <a:lnTo>
                      <a:pt x="4187949" y="2050672"/>
                    </a:lnTo>
                    <a:close/>
                  </a:path>
                  <a:path w="5485765" h="4844415">
                    <a:moveTo>
                      <a:pt x="4251562" y="1987098"/>
                    </a:moveTo>
                    <a:lnTo>
                      <a:pt x="4244730" y="1988752"/>
                    </a:lnTo>
                    <a:lnTo>
                      <a:pt x="4238693" y="1992792"/>
                    </a:lnTo>
                    <a:lnTo>
                      <a:pt x="4234343" y="1999095"/>
                    </a:lnTo>
                    <a:lnTo>
                      <a:pt x="4232723" y="2005897"/>
                    </a:lnTo>
                    <a:lnTo>
                      <a:pt x="4233538" y="2012249"/>
                    </a:lnTo>
                    <a:lnTo>
                      <a:pt x="4236494" y="2017196"/>
                    </a:lnTo>
                    <a:lnTo>
                      <a:pt x="4242478" y="2021145"/>
                    </a:lnTo>
                    <a:lnTo>
                      <a:pt x="4249180" y="2022315"/>
                    </a:lnTo>
                    <a:lnTo>
                      <a:pt x="4255979" y="2020716"/>
                    </a:lnTo>
                    <a:lnTo>
                      <a:pt x="4262258" y="2016358"/>
                    </a:lnTo>
                    <a:lnTo>
                      <a:pt x="4266366" y="2010388"/>
                    </a:lnTo>
                    <a:lnTo>
                      <a:pt x="4268019" y="2003554"/>
                    </a:lnTo>
                    <a:lnTo>
                      <a:pt x="4267001" y="1996681"/>
                    </a:lnTo>
                    <a:lnTo>
                      <a:pt x="4263096" y="1990593"/>
                    </a:lnTo>
                    <a:lnTo>
                      <a:pt x="4258061" y="1987741"/>
                    </a:lnTo>
                    <a:lnTo>
                      <a:pt x="4251562" y="1987098"/>
                    </a:lnTo>
                    <a:close/>
                  </a:path>
                  <a:path w="5485765" h="4844415">
                    <a:moveTo>
                      <a:pt x="4315634" y="1923013"/>
                    </a:moveTo>
                    <a:lnTo>
                      <a:pt x="4309100" y="1924338"/>
                    </a:lnTo>
                    <a:lnTo>
                      <a:pt x="4303105" y="1928276"/>
                    </a:lnTo>
                    <a:lnTo>
                      <a:pt x="4299320" y="1934074"/>
                    </a:lnTo>
                    <a:lnTo>
                      <a:pt x="4298431" y="1940176"/>
                    </a:lnTo>
                    <a:lnTo>
                      <a:pt x="4299880" y="1945906"/>
                    </a:lnTo>
                    <a:lnTo>
                      <a:pt x="4303105" y="1950584"/>
                    </a:lnTo>
                    <a:lnTo>
                      <a:pt x="4308820" y="1954846"/>
                    </a:lnTo>
                    <a:lnTo>
                      <a:pt x="4314888" y="1956633"/>
                    </a:lnTo>
                    <a:lnTo>
                      <a:pt x="4320956" y="1955710"/>
                    </a:lnTo>
                    <a:lnTo>
                      <a:pt x="4326671" y="1951841"/>
                    </a:lnTo>
                    <a:lnTo>
                      <a:pt x="4330736" y="1945974"/>
                    </a:lnTo>
                    <a:lnTo>
                      <a:pt x="4332091" y="1939469"/>
                    </a:lnTo>
                    <a:lnTo>
                      <a:pt x="4330736" y="1932945"/>
                    </a:lnTo>
                    <a:lnTo>
                      <a:pt x="4326671" y="1927019"/>
                    </a:lnTo>
                    <a:lnTo>
                      <a:pt x="4321795" y="1924004"/>
                    </a:lnTo>
                    <a:lnTo>
                      <a:pt x="4315634" y="1923013"/>
                    </a:lnTo>
                    <a:close/>
                  </a:path>
                  <a:path w="5485765" h="4844415">
                    <a:moveTo>
                      <a:pt x="4379208" y="1859439"/>
                    </a:moveTo>
                    <a:lnTo>
                      <a:pt x="4372674" y="1860764"/>
                    </a:lnTo>
                    <a:lnTo>
                      <a:pt x="4366679" y="1864702"/>
                    </a:lnTo>
                    <a:lnTo>
                      <a:pt x="4361443" y="1869938"/>
                    </a:lnTo>
                    <a:lnTo>
                      <a:pt x="4361443" y="1881773"/>
                    </a:lnTo>
                    <a:lnTo>
                      <a:pt x="4366679" y="1887010"/>
                    </a:lnTo>
                    <a:lnTo>
                      <a:pt x="4372674" y="1890992"/>
                    </a:lnTo>
                    <a:lnTo>
                      <a:pt x="4379208" y="1892312"/>
                    </a:lnTo>
                    <a:lnTo>
                      <a:pt x="4385370" y="1891296"/>
                    </a:lnTo>
                    <a:lnTo>
                      <a:pt x="4390245" y="1888267"/>
                    </a:lnTo>
                    <a:lnTo>
                      <a:pt x="4394310" y="1882400"/>
                    </a:lnTo>
                    <a:lnTo>
                      <a:pt x="4395665" y="1875895"/>
                    </a:lnTo>
                    <a:lnTo>
                      <a:pt x="4394310" y="1869370"/>
                    </a:lnTo>
                    <a:lnTo>
                      <a:pt x="4390245" y="1863445"/>
                    </a:lnTo>
                    <a:lnTo>
                      <a:pt x="4385370" y="1860430"/>
                    </a:lnTo>
                    <a:lnTo>
                      <a:pt x="4379208" y="1859439"/>
                    </a:lnTo>
                    <a:close/>
                  </a:path>
                  <a:path w="5485765" h="4844415">
                    <a:moveTo>
                      <a:pt x="4437480" y="1793901"/>
                    </a:moveTo>
                    <a:lnTo>
                      <a:pt x="4431615" y="1799871"/>
                    </a:lnTo>
                    <a:lnTo>
                      <a:pt x="4427882" y="1805556"/>
                    </a:lnTo>
                    <a:lnTo>
                      <a:pt x="4426496" y="1812125"/>
                    </a:lnTo>
                    <a:lnTo>
                      <a:pt x="4427329" y="1818458"/>
                    </a:lnTo>
                    <a:lnTo>
                      <a:pt x="4430253" y="1823436"/>
                    </a:lnTo>
                    <a:lnTo>
                      <a:pt x="4436269" y="1827354"/>
                    </a:lnTo>
                    <a:lnTo>
                      <a:pt x="4442953" y="1828542"/>
                    </a:lnTo>
                    <a:lnTo>
                      <a:pt x="4449518" y="1827177"/>
                    </a:lnTo>
                    <a:lnTo>
                      <a:pt x="4455180" y="1823436"/>
                    </a:lnTo>
                    <a:lnTo>
                      <a:pt x="4458458" y="1818237"/>
                    </a:lnTo>
                    <a:lnTo>
                      <a:pt x="4459409" y="1812085"/>
                    </a:lnTo>
                    <a:lnTo>
                      <a:pt x="4457905" y="1805718"/>
                    </a:lnTo>
                    <a:lnTo>
                      <a:pt x="4453819" y="1799871"/>
                    </a:lnTo>
                    <a:lnTo>
                      <a:pt x="4448582" y="1794634"/>
                    </a:lnTo>
                    <a:lnTo>
                      <a:pt x="4437480" y="1793901"/>
                    </a:lnTo>
                    <a:close/>
                  </a:path>
                  <a:path w="5485765" h="4844415">
                    <a:moveTo>
                      <a:pt x="4501054" y="1730326"/>
                    </a:moveTo>
                    <a:lnTo>
                      <a:pt x="4495818" y="1735563"/>
                    </a:lnTo>
                    <a:lnTo>
                      <a:pt x="4491721" y="1741672"/>
                    </a:lnTo>
                    <a:lnTo>
                      <a:pt x="4490149" y="1748459"/>
                    </a:lnTo>
                    <a:lnTo>
                      <a:pt x="4490913" y="1754872"/>
                    </a:lnTo>
                    <a:lnTo>
                      <a:pt x="4493828" y="1759862"/>
                    </a:lnTo>
                    <a:lnTo>
                      <a:pt x="4499853" y="1763768"/>
                    </a:lnTo>
                    <a:lnTo>
                      <a:pt x="4506605" y="1764876"/>
                    </a:lnTo>
                    <a:lnTo>
                      <a:pt x="4513357" y="1763293"/>
                    </a:lnTo>
                    <a:lnTo>
                      <a:pt x="4519383" y="1759129"/>
                    </a:lnTo>
                    <a:lnTo>
                      <a:pt x="4522298" y="1754353"/>
                    </a:lnTo>
                    <a:lnTo>
                      <a:pt x="4523062" y="1748419"/>
                    </a:lnTo>
                    <a:lnTo>
                      <a:pt x="4521489" y="1742132"/>
                    </a:lnTo>
                    <a:lnTo>
                      <a:pt x="4517393" y="1736296"/>
                    </a:lnTo>
                    <a:lnTo>
                      <a:pt x="4512156" y="1731060"/>
                    </a:lnTo>
                    <a:lnTo>
                      <a:pt x="4501054" y="1730326"/>
                    </a:lnTo>
                    <a:close/>
                  </a:path>
                  <a:path w="5485765" h="4844415">
                    <a:moveTo>
                      <a:pt x="4573374" y="1665247"/>
                    </a:moveTo>
                    <a:lnTo>
                      <a:pt x="4567273" y="1666165"/>
                    </a:lnTo>
                    <a:lnTo>
                      <a:pt x="4561801" y="1669685"/>
                    </a:lnTo>
                    <a:lnTo>
                      <a:pt x="4557803" y="1675635"/>
                    </a:lnTo>
                    <a:lnTo>
                      <a:pt x="4556446" y="1682175"/>
                    </a:lnTo>
                    <a:lnTo>
                      <a:pt x="4557426" y="1688360"/>
                    </a:lnTo>
                    <a:lnTo>
                      <a:pt x="4560439" y="1693250"/>
                    </a:lnTo>
                    <a:lnTo>
                      <a:pt x="4566366" y="1697256"/>
                    </a:lnTo>
                    <a:lnTo>
                      <a:pt x="4572903" y="1698592"/>
                    </a:lnTo>
                    <a:lnTo>
                      <a:pt x="4579439" y="1697256"/>
                    </a:lnTo>
                    <a:lnTo>
                      <a:pt x="4585366" y="1693250"/>
                    </a:lnTo>
                    <a:lnTo>
                      <a:pt x="4588909" y="1687786"/>
                    </a:lnTo>
                    <a:lnTo>
                      <a:pt x="4589830" y="1681664"/>
                    </a:lnTo>
                    <a:lnTo>
                      <a:pt x="4588179" y="1675444"/>
                    </a:lnTo>
                    <a:lnTo>
                      <a:pt x="4584004" y="1669685"/>
                    </a:lnTo>
                    <a:lnTo>
                      <a:pt x="4579239" y="1666548"/>
                    </a:lnTo>
                    <a:lnTo>
                      <a:pt x="4573374" y="1665247"/>
                    </a:lnTo>
                    <a:close/>
                  </a:path>
                  <a:path w="5485765" h="4844415">
                    <a:moveTo>
                      <a:pt x="4636045" y="1602510"/>
                    </a:moveTo>
                    <a:lnTo>
                      <a:pt x="4629212" y="1604165"/>
                    </a:lnTo>
                    <a:lnTo>
                      <a:pt x="4623175" y="1608205"/>
                    </a:lnTo>
                    <a:lnTo>
                      <a:pt x="4618886" y="1614508"/>
                    </a:lnTo>
                    <a:lnTo>
                      <a:pt x="4617297" y="1621310"/>
                    </a:lnTo>
                    <a:lnTo>
                      <a:pt x="4618124" y="1627662"/>
                    </a:lnTo>
                    <a:lnTo>
                      <a:pt x="4621081" y="1632609"/>
                    </a:lnTo>
                    <a:lnTo>
                      <a:pt x="4627064" y="1636602"/>
                    </a:lnTo>
                    <a:lnTo>
                      <a:pt x="4633754" y="1637767"/>
                    </a:lnTo>
                    <a:lnTo>
                      <a:pt x="4640522" y="1636144"/>
                    </a:lnTo>
                    <a:lnTo>
                      <a:pt x="4646741" y="1631771"/>
                    </a:lnTo>
                    <a:lnTo>
                      <a:pt x="4650848" y="1625801"/>
                    </a:lnTo>
                    <a:lnTo>
                      <a:pt x="4652501" y="1618967"/>
                    </a:lnTo>
                    <a:lnTo>
                      <a:pt x="4651483" y="1612094"/>
                    </a:lnTo>
                    <a:lnTo>
                      <a:pt x="4647579" y="1606006"/>
                    </a:lnTo>
                    <a:lnTo>
                      <a:pt x="4642543" y="1603154"/>
                    </a:lnTo>
                    <a:lnTo>
                      <a:pt x="4636045" y="1602510"/>
                    </a:lnTo>
                    <a:close/>
                  </a:path>
                  <a:path w="5485765" h="4844415">
                    <a:moveTo>
                      <a:pt x="4699213" y="1537954"/>
                    </a:moveTo>
                    <a:lnTo>
                      <a:pt x="4692877" y="1540016"/>
                    </a:lnTo>
                    <a:lnTo>
                      <a:pt x="4686854" y="1544631"/>
                    </a:lnTo>
                    <a:lnTo>
                      <a:pt x="4682505" y="1550933"/>
                    </a:lnTo>
                    <a:lnTo>
                      <a:pt x="4680884" y="1557736"/>
                    </a:lnTo>
                    <a:lnTo>
                      <a:pt x="4681699" y="1564087"/>
                    </a:lnTo>
                    <a:lnTo>
                      <a:pt x="4684655" y="1569035"/>
                    </a:lnTo>
                    <a:lnTo>
                      <a:pt x="4690639" y="1573028"/>
                    </a:lnTo>
                    <a:lnTo>
                      <a:pt x="4697341" y="1574193"/>
                    </a:lnTo>
                    <a:lnTo>
                      <a:pt x="4704140" y="1572569"/>
                    </a:lnTo>
                    <a:lnTo>
                      <a:pt x="4710420" y="1568197"/>
                    </a:lnTo>
                    <a:lnTo>
                      <a:pt x="4714778" y="1561917"/>
                    </a:lnTo>
                    <a:lnTo>
                      <a:pt x="4716376" y="1555118"/>
                    </a:lnTo>
                    <a:lnTo>
                      <a:pt x="4715206" y="1548416"/>
                    </a:lnTo>
                    <a:lnTo>
                      <a:pt x="4711258" y="1542432"/>
                    </a:lnTo>
                    <a:lnTo>
                      <a:pt x="4705471" y="1538681"/>
                    </a:lnTo>
                    <a:lnTo>
                      <a:pt x="4699213" y="1537954"/>
                    </a:lnTo>
                    <a:close/>
                  </a:path>
                  <a:path w="5485765" h="4844415">
                    <a:moveTo>
                      <a:pt x="4762787" y="1474341"/>
                    </a:moveTo>
                    <a:lnTo>
                      <a:pt x="4756451" y="1476428"/>
                    </a:lnTo>
                    <a:lnTo>
                      <a:pt x="4750428" y="1481057"/>
                    </a:lnTo>
                    <a:lnTo>
                      <a:pt x="4745799" y="1487079"/>
                    </a:lnTo>
                    <a:lnTo>
                      <a:pt x="4743712" y="1493416"/>
                    </a:lnTo>
                    <a:lnTo>
                      <a:pt x="4744434" y="1499674"/>
                    </a:lnTo>
                    <a:lnTo>
                      <a:pt x="4748229" y="1505460"/>
                    </a:lnTo>
                    <a:lnTo>
                      <a:pt x="4754214" y="1509453"/>
                    </a:lnTo>
                    <a:lnTo>
                      <a:pt x="4760915" y="1510619"/>
                    </a:lnTo>
                    <a:lnTo>
                      <a:pt x="4767715" y="1508995"/>
                    </a:lnTo>
                    <a:lnTo>
                      <a:pt x="4773994" y="1504622"/>
                    </a:lnTo>
                    <a:lnTo>
                      <a:pt x="4778352" y="1498343"/>
                    </a:lnTo>
                    <a:lnTo>
                      <a:pt x="4779951" y="1491544"/>
                    </a:lnTo>
                    <a:lnTo>
                      <a:pt x="4778781" y="1484842"/>
                    </a:lnTo>
                    <a:lnTo>
                      <a:pt x="4774832" y="1478858"/>
                    </a:lnTo>
                    <a:lnTo>
                      <a:pt x="4769045" y="1475063"/>
                    </a:lnTo>
                    <a:lnTo>
                      <a:pt x="4762787" y="1474341"/>
                    </a:lnTo>
                    <a:close/>
                  </a:path>
                  <a:path w="5485765" h="4844415">
                    <a:moveTo>
                      <a:pt x="4826584" y="1410544"/>
                    </a:moveTo>
                    <a:lnTo>
                      <a:pt x="4820511" y="1412367"/>
                    </a:lnTo>
                    <a:lnTo>
                      <a:pt x="4814841" y="1416645"/>
                    </a:lnTo>
                    <a:lnTo>
                      <a:pt x="4811041" y="1421838"/>
                    </a:lnTo>
                    <a:lnTo>
                      <a:pt x="4809656" y="1427472"/>
                    </a:lnTo>
                    <a:lnTo>
                      <a:pt x="4810864" y="1433244"/>
                    </a:lnTo>
                    <a:lnTo>
                      <a:pt x="4814841" y="1438849"/>
                    </a:lnTo>
                    <a:lnTo>
                      <a:pt x="4820599" y="1443024"/>
                    </a:lnTo>
                    <a:lnTo>
                      <a:pt x="4826820" y="1444675"/>
                    </a:lnTo>
                    <a:lnTo>
                      <a:pt x="4832942" y="1443753"/>
                    </a:lnTo>
                    <a:lnTo>
                      <a:pt x="4838406" y="1440210"/>
                    </a:lnTo>
                    <a:lnTo>
                      <a:pt x="4842456" y="1434283"/>
                    </a:lnTo>
                    <a:lnTo>
                      <a:pt x="4843787" y="1427747"/>
                    </a:lnTo>
                    <a:lnTo>
                      <a:pt x="4842427" y="1421211"/>
                    </a:lnTo>
                    <a:lnTo>
                      <a:pt x="4838406" y="1415284"/>
                    </a:lnTo>
                    <a:lnTo>
                      <a:pt x="4832677" y="1411431"/>
                    </a:lnTo>
                    <a:lnTo>
                      <a:pt x="4826584" y="1410544"/>
                    </a:lnTo>
                    <a:close/>
                  </a:path>
                  <a:path w="5485765" h="4844415">
                    <a:moveTo>
                      <a:pt x="4893195" y="1343933"/>
                    </a:moveTo>
                    <a:lnTo>
                      <a:pt x="4887122" y="1345756"/>
                    </a:lnTo>
                    <a:lnTo>
                      <a:pt x="4881452" y="1350034"/>
                    </a:lnTo>
                    <a:lnTo>
                      <a:pt x="4878226" y="1354696"/>
                    </a:lnTo>
                    <a:lnTo>
                      <a:pt x="4876778" y="1360389"/>
                    </a:lnTo>
                    <a:lnTo>
                      <a:pt x="4877667" y="1366456"/>
                    </a:lnTo>
                    <a:lnTo>
                      <a:pt x="4881452" y="1372237"/>
                    </a:lnTo>
                    <a:lnTo>
                      <a:pt x="4887402" y="1376235"/>
                    </a:lnTo>
                    <a:lnTo>
                      <a:pt x="4893942" y="1377592"/>
                    </a:lnTo>
                    <a:lnTo>
                      <a:pt x="4900128" y="1376612"/>
                    </a:lnTo>
                    <a:lnTo>
                      <a:pt x="4905017" y="1373599"/>
                    </a:lnTo>
                    <a:lnTo>
                      <a:pt x="4909082" y="1367672"/>
                    </a:lnTo>
                    <a:lnTo>
                      <a:pt x="4910437" y="1361136"/>
                    </a:lnTo>
                    <a:lnTo>
                      <a:pt x="4909082" y="1354599"/>
                    </a:lnTo>
                    <a:lnTo>
                      <a:pt x="4905017" y="1348672"/>
                    </a:lnTo>
                    <a:lnTo>
                      <a:pt x="4899288" y="1344820"/>
                    </a:lnTo>
                    <a:lnTo>
                      <a:pt x="4893195" y="1343933"/>
                    </a:lnTo>
                    <a:close/>
                  </a:path>
                  <a:path w="5485765" h="4844415">
                    <a:moveTo>
                      <a:pt x="3867407" y="2498715"/>
                    </a:moveTo>
                    <a:lnTo>
                      <a:pt x="3860695" y="2499933"/>
                    </a:lnTo>
                    <a:lnTo>
                      <a:pt x="3854944" y="2503585"/>
                    </a:lnTo>
                    <a:lnTo>
                      <a:pt x="3851754" y="2508874"/>
                    </a:lnTo>
                    <a:lnTo>
                      <a:pt x="3850951" y="2515185"/>
                    </a:lnTo>
                    <a:lnTo>
                      <a:pt x="3852484" y="2521613"/>
                    </a:lnTo>
                    <a:lnTo>
                      <a:pt x="3856305" y="2527255"/>
                    </a:lnTo>
                    <a:lnTo>
                      <a:pt x="3862171" y="2533121"/>
                    </a:lnTo>
                    <a:lnTo>
                      <a:pt x="3872644" y="2533121"/>
                    </a:lnTo>
                    <a:lnTo>
                      <a:pt x="3878509" y="2527151"/>
                    </a:lnTo>
                    <a:lnTo>
                      <a:pt x="3882330" y="2521569"/>
                    </a:lnTo>
                    <a:lnTo>
                      <a:pt x="3883864" y="2515172"/>
                    </a:lnTo>
                    <a:lnTo>
                      <a:pt x="3883060" y="2508873"/>
                    </a:lnTo>
                    <a:lnTo>
                      <a:pt x="3879871" y="2503585"/>
                    </a:lnTo>
                    <a:lnTo>
                      <a:pt x="3874120" y="2499933"/>
                    </a:lnTo>
                    <a:lnTo>
                      <a:pt x="3867407" y="2498715"/>
                    </a:lnTo>
                    <a:close/>
                  </a:path>
                  <a:path w="5485765" h="4844415">
                    <a:moveTo>
                      <a:pt x="3931217" y="2434905"/>
                    </a:moveTo>
                    <a:lnTo>
                      <a:pt x="3924534" y="2436093"/>
                    </a:lnTo>
                    <a:lnTo>
                      <a:pt x="3918518" y="2440011"/>
                    </a:lnTo>
                    <a:lnTo>
                      <a:pt x="3915594" y="2444989"/>
                    </a:lnTo>
                    <a:lnTo>
                      <a:pt x="3914761" y="2451322"/>
                    </a:lnTo>
                    <a:lnTo>
                      <a:pt x="3916147" y="2457891"/>
                    </a:lnTo>
                    <a:lnTo>
                      <a:pt x="3919880" y="2463576"/>
                    </a:lnTo>
                    <a:lnTo>
                      <a:pt x="3925745" y="2469546"/>
                    </a:lnTo>
                    <a:lnTo>
                      <a:pt x="3936847" y="2468813"/>
                    </a:lnTo>
                    <a:lnTo>
                      <a:pt x="3942083" y="2463576"/>
                    </a:lnTo>
                    <a:lnTo>
                      <a:pt x="3946170" y="2457729"/>
                    </a:lnTo>
                    <a:lnTo>
                      <a:pt x="3947674" y="2451362"/>
                    </a:lnTo>
                    <a:lnTo>
                      <a:pt x="3946723" y="2445210"/>
                    </a:lnTo>
                    <a:lnTo>
                      <a:pt x="3943445" y="2440011"/>
                    </a:lnTo>
                    <a:lnTo>
                      <a:pt x="3937783" y="2436270"/>
                    </a:lnTo>
                    <a:lnTo>
                      <a:pt x="3931217" y="2434905"/>
                    </a:lnTo>
                    <a:close/>
                  </a:path>
                  <a:path w="5485765" h="4844415">
                    <a:moveTo>
                      <a:pt x="3994962" y="2371135"/>
                    </a:moveTo>
                    <a:lnTo>
                      <a:pt x="3988682" y="2371945"/>
                    </a:lnTo>
                    <a:lnTo>
                      <a:pt x="3983454" y="2375180"/>
                    </a:lnTo>
                    <a:lnTo>
                      <a:pt x="3979742" y="2380885"/>
                    </a:lnTo>
                    <a:lnTo>
                      <a:pt x="3978505" y="2387591"/>
                    </a:lnTo>
                    <a:lnTo>
                      <a:pt x="3979742" y="2394298"/>
                    </a:lnTo>
                    <a:lnTo>
                      <a:pt x="3983454" y="2400002"/>
                    </a:lnTo>
                    <a:lnTo>
                      <a:pt x="3988682" y="2403193"/>
                    </a:lnTo>
                    <a:lnTo>
                      <a:pt x="3994962" y="2404008"/>
                    </a:lnTo>
                    <a:lnTo>
                      <a:pt x="4001378" y="2402506"/>
                    </a:lnTo>
                    <a:lnTo>
                      <a:pt x="4007019" y="2398745"/>
                    </a:lnTo>
                    <a:lnTo>
                      <a:pt x="4012884" y="2392776"/>
                    </a:lnTo>
                    <a:lnTo>
                      <a:pt x="4012884" y="2382302"/>
                    </a:lnTo>
                    <a:lnTo>
                      <a:pt x="4007019" y="2376437"/>
                    </a:lnTo>
                    <a:lnTo>
                      <a:pt x="4001378" y="2372662"/>
                    </a:lnTo>
                    <a:lnTo>
                      <a:pt x="3994962" y="2371135"/>
                    </a:lnTo>
                    <a:close/>
                  </a:path>
                  <a:path w="5485765" h="4844415">
                    <a:moveTo>
                      <a:pt x="4058575" y="2307561"/>
                    </a:moveTo>
                    <a:lnTo>
                      <a:pt x="4052271" y="2308371"/>
                    </a:lnTo>
                    <a:lnTo>
                      <a:pt x="4047028" y="2311606"/>
                    </a:lnTo>
                    <a:lnTo>
                      <a:pt x="4043375" y="2317311"/>
                    </a:lnTo>
                    <a:lnTo>
                      <a:pt x="4042158" y="2324017"/>
                    </a:lnTo>
                    <a:lnTo>
                      <a:pt x="4043375" y="2330723"/>
                    </a:lnTo>
                    <a:lnTo>
                      <a:pt x="4047028" y="2336428"/>
                    </a:lnTo>
                    <a:lnTo>
                      <a:pt x="4052271" y="2339619"/>
                    </a:lnTo>
                    <a:lnTo>
                      <a:pt x="4058575" y="2340434"/>
                    </a:lnTo>
                    <a:lnTo>
                      <a:pt x="4064997" y="2338932"/>
                    </a:lnTo>
                    <a:lnTo>
                      <a:pt x="4070593" y="2335171"/>
                    </a:lnTo>
                    <a:lnTo>
                      <a:pt x="4076459" y="2329201"/>
                    </a:lnTo>
                    <a:lnTo>
                      <a:pt x="4076459" y="2318728"/>
                    </a:lnTo>
                    <a:lnTo>
                      <a:pt x="4070593" y="2312863"/>
                    </a:lnTo>
                    <a:lnTo>
                      <a:pt x="4064997" y="2309087"/>
                    </a:lnTo>
                    <a:lnTo>
                      <a:pt x="4058575" y="2307561"/>
                    </a:lnTo>
                    <a:close/>
                  </a:path>
                  <a:path w="5485765" h="4844415">
                    <a:moveTo>
                      <a:pt x="4122738" y="2243423"/>
                    </a:moveTo>
                    <a:lnTo>
                      <a:pt x="4116685" y="2243957"/>
                    </a:lnTo>
                    <a:lnTo>
                      <a:pt x="4111231" y="2247299"/>
                    </a:lnTo>
                    <a:lnTo>
                      <a:pt x="4107215" y="2253427"/>
                    </a:lnTo>
                    <a:lnTo>
                      <a:pt x="4105811" y="2260351"/>
                    </a:lnTo>
                    <a:lnTo>
                      <a:pt x="4106959" y="2267138"/>
                    </a:lnTo>
                    <a:lnTo>
                      <a:pt x="4110602" y="2272854"/>
                    </a:lnTo>
                    <a:lnTo>
                      <a:pt x="4115855" y="2276034"/>
                    </a:lnTo>
                    <a:lnTo>
                      <a:pt x="4122228" y="2276768"/>
                    </a:lnTo>
                    <a:lnTo>
                      <a:pt x="4128836" y="2275048"/>
                    </a:lnTo>
                    <a:lnTo>
                      <a:pt x="4134796" y="2270864"/>
                    </a:lnTo>
                    <a:lnTo>
                      <a:pt x="4138306" y="2265578"/>
                    </a:lnTo>
                    <a:lnTo>
                      <a:pt x="4139156" y="2259841"/>
                    </a:lnTo>
                    <a:lnTo>
                      <a:pt x="4137668" y="2254221"/>
                    </a:lnTo>
                    <a:lnTo>
                      <a:pt x="4134168" y="2249289"/>
                    </a:lnTo>
                    <a:lnTo>
                      <a:pt x="4128772" y="2245325"/>
                    </a:lnTo>
                    <a:lnTo>
                      <a:pt x="4122738" y="2243423"/>
                    </a:lnTo>
                    <a:close/>
                  </a:path>
                  <a:path w="5485765" h="4844415">
                    <a:moveTo>
                      <a:pt x="4188106" y="2177990"/>
                    </a:moveTo>
                    <a:lnTo>
                      <a:pt x="4181131" y="2179496"/>
                    </a:lnTo>
                    <a:lnTo>
                      <a:pt x="4175119" y="2183515"/>
                    </a:lnTo>
                    <a:lnTo>
                      <a:pt x="4170790" y="2189838"/>
                    </a:lnTo>
                    <a:lnTo>
                      <a:pt x="4169319" y="2196790"/>
                    </a:lnTo>
                    <a:lnTo>
                      <a:pt x="4170538" y="2203546"/>
                    </a:lnTo>
                    <a:lnTo>
                      <a:pt x="4174281" y="2209280"/>
                    </a:lnTo>
                    <a:lnTo>
                      <a:pt x="4179479" y="2212486"/>
                    </a:lnTo>
                    <a:lnTo>
                      <a:pt x="4185776" y="2213247"/>
                    </a:lnTo>
                    <a:lnTo>
                      <a:pt x="4192426" y="2211474"/>
                    </a:lnTo>
                    <a:lnTo>
                      <a:pt x="4198684" y="2207080"/>
                    </a:lnTo>
                    <a:lnTo>
                      <a:pt x="4202753" y="2201132"/>
                    </a:lnTo>
                    <a:lnTo>
                      <a:pt x="4204523" y="2194447"/>
                    </a:lnTo>
                    <a:lnTo>
                      <a:pt x="4203898" y="2187978"/>
                    </a:lnTo>
                    <a:lnTo>
                      <a:pt x="4200779" y="2182677"/>
                    </a:lnTo>
                    <a:lnTo>
                      <a:pt x="4195002" y="2179038"/>
                    </a:lnTo>
                    <a:lnTo>
                      <a:pt x="4188106" y="2177990"/>
                    </a:lnTo>
                    <a:close/>
                  </a:path>
                  <a:path w="5485765" h="4844415">
                    <a:moveTo>
                      <a:pt x="4251680" y="2114416"/>
                    </a:moveTo>
                    <a:lnTo>
                      <a:pt x="4244706" y="2115922"/>
                    </a:lnTo>
                    <a:lnTo>
                      <a:pt x="4238693" y="2119941"/>
                    </a:lnTo>
                    <a:lnTo>
                      <a:pt x="4234365" y="2126263"/>
                    </a:lnTo>
                    <a:lnTo>
                      <a:pt x="4232893" y="2133203"/>
                    </a:lnTo>
                    <a:lnTo>
                      <a:pt x="4234113" y="2139927"/>
                    </a:lnTo>
                    <a:lnTo>
                      <a:pt x="4237855" y="2145601"/>
                    </a:lnTo>
                    <a:lnTo>
                      <a:pt x="4243053" y="2148867"/>
                    </a:lnTo>
                    <a:lnTo>
                      <a:pt x="4249350" y="2149659"/>
                    </a:lnTo>
                    <a:lnTo>
                      <a:pt x="4256001" y="2147899"/>
                    </a:lnTo>
                    <a:lnTo>
                      <a:pt x="4262258" y="2143506"/>
                    </a:lnTo>
                    <a:lnTo>
                      <a:pt x="4266386" y="2137558"/>
                    </a:lnTo>
                    <a:lnTo>
                      <a:pt x="4268176" y="2130873"/>
                    </a:lnTo>
                    <a:lnTo>
                      <a:pt x="4267531" y="2124404"/>
                    </a:lnTo>
                    <a:lnTo>
                      <a:pt x="4264353" y="2119103"/>
                    </a:lnTo>
                    <a:lnTo>
                      <a:pt x="4258576" y="2115463"/>
                    </a:lnTo>
                    <a:lnTo>
                      <a:pt x="4251680" y="2114416"/>
                    </a:lnTo>
                    <a:close/>
                  </a:path>
                  <a:path w="5485765" h="4844415">
                    <a:moveTo>
                      <a:pt x="4315294" y="2050842"/>
                    </a:moveTo>
                    <a:lnTo>
                      <a:pt x="4308324" y="2052347"/>
                    </a:lnTo>
                    <a:lnTo>
                      <a:pt x="4302267" y="2056367"/>
                    </a:lnTo>
                    <a:lnTo>
                      <a:pt x="4297983" y="2062688"/>
                    </a:lnTo>
                    <a:lnTo>
                      <a:pt x="4296507" y="2069629"/>
                    </a:lnTo>
                    <a:lnTo>
                      <a:pt x="4297701" y="2076353"/>
                    </a:lnTo>
                    <a:lnTo>
                      <a:pt x="4301429" y="2082027"/>
                    </a:lnTo>
                    <a:lnTo>
                      <a:pt x="4306642" y="2085249"/>
                    </a:lnTo>
                    <a:lnTo>
                      <a:pt x="4312963" y="2086046"/>
                    </a:lnTo>
                    <a:lnTo>
                      <a:pt x="4319619" y="2084310"/>
                    </a:lnTo>
                    <a:lnTo>
                      <a:pt x="4325833" y="2079932"/>
                    </a:lnTo>
                    <a:lnTo>
                      <a:pt x="4329960" y="2073983"/>
                    </a:lnTo>
                    <a:lnTo>
                      <a:pt x="4331750" y="2067298"/>
                    </a:lnTo>
                    <a:lnTo>
                      <a:pt x="4331105" y="2060829"/>
                    </a:lnTo>
                    <a:lnTo>
                      <a:pt x="4327927" y="2055529"/>
                    </a:lnTo>
                    <a:lnTo>
                      <a:pt x="4322165" y="2051889"/>
                    </a:lnTo>
                    <a:lnTo>
                      <a:pt x="4315294" y="2050842"/>
                    </a:lnTo>
                    <a:close/>
                  </a:path>
                  <a:path w="5485765" h="4844415">
                    <a:moveTo>
                      <a:pt x="4379208" y="1986600"/>
                    </a:moveTo>
                    <a:lnTo>
                      <a:pt x="4372674" y="1987957"/>
                    </a:lnTo>
                    <a:lnTo>
                      <a:pt x="4366679" y="1991955"/>
                    </a:lnTo>
                    <a:lnTo>
                      <a:pt x="4362894" y="1997692"/>
                    </a:lnTo>
                    <a:lnTo>
                      <a:pt x="4362005" y="2003763"/>
                    </a:lnTo>
                    <a:lnTo>
                      <a:pt x="4363454" y="2009481"/>
                    </a:lnTo>
                    <a:lnTo>
                      <a:pt x="4366679" y="2014158"/>
                    </a:lnTo>
                    <a:lnTo>
                      <a:pt x="4372394" y="2018421"/>
                    </a:lnTo>
                    <a:lnTo>
                      <a:pt x="4378462" y="2020220"/>
                    </a:lnTo>
                    <a:lnTo>
                      <a:pt x="4384530" y="2019328"/>
                    </a:lnTo>
                    <a:lnTo>
                      <a:pt x="4390245" y="2015520"/>
                    </a:lnTo>
                    <a:lnTo>
                      <a:pt x="4394310" y="2009593"/>
                    </a:lnTo>
                    <a:lnTo>
                      <a:pt x="4395665" y="2003057"/>
                    </a:lnTo>
                    <a:lnTo>
                      <a:pt x="4394310" y="1996520"/>
                    </a:lnTo>
                    <a:lnTo>
                      <a:pt x="4390245" y="1990593"/>
                    </a:lnTo>
                    <a:lnTo>
                      <a:pt x="4385370" y="1987580"/>
                    </a:lnTo>
                    <a:lnTo>
                      <a:pt x="4379208" y="1986600"/>
                    </a:lnTo>
                    <a:close/>
                  </a:path>
                  <a:path w="5485765" h="4844415">
                    <a:moveTo>
                      <a:pt x="4442782" y="1923013"/>
                    </a:moveTo>
                    <a:lnTo>
                      <a:pt x="4436248" y="1924338"/>
                    </a:lnTo>
                    <a:lnTo>
                      <a:pt x="4430253" y="1928276"/>
                    </a:lnTo>
                    <a:lnTo>
                      <a:pt x="4425017" y="1933512"/>
                    </a:lnTo>
                    <a:lnTo>
                      <a:pt x="4425017" y="1945348"/>
                    </a:lnTo>
                    <a:lnTo>
                      <a:pt x="4430253" y="1950584"/>
                    </a:lnTo>
                    <a:lnTo>
                      <a:pt x="4436248" y="1954566"/>
                    </a:lnTo>
                    <a:lnTo>
                      <a:pt x="4442782" y="1955886"/>
                    </a:lnTo>
                    <a:lnTo>
                      <a:pt x="4448944" y="1954870"/>
                    </a:lnTo>
                    <a:lnTo>
                      <a:pt x="4453819" y="1951841"/>
                    </a:lnTo>
                    <a:lnTo>
                      <a:pt x="4457884" y="1945974"/>
                    </a:lnTo>
                    <a:lnTo>
                      <a:pt x="4459239" y="1939469"/>
                    </a:lnTo>
                    <a:lnTo>
                      <a:pt x="4457884" y="1932945"/>
                    </a:lnTo>
                    <a:lnTo>
                      <a:pt x="4453819" y="1927019"/>
                    </a:lnTo>
                    <a:lnTo>
                      <a:pt x="4448944" y="1924004"/>
                    </a:lnTo>
                    <a:lnTo>
                      <a:pt x="4442782" y="1923013"/>
                    </a:lnTo>
                    <a:close/>
                  </a:path>
                  <a:path w="5485765" h="4844415">
                    <a:moveTo>
                      <a:pt x="4501054" y="1857580"/>
                    </a:moveTo>
                    <a:lnTo>
                      <a:pt x="4495189" y="1863445"/>
                    </a:lnTo>
                    <a:lnTo>
                      <a:pt x="4491456" y="1869130"/>
                    </a:lnTo>
                    <a:lnTo>
                      <a:pt x="4490070" y="1875699"/>
                    </a:lnTo>
                    <a:lnTo>
                      <a:pt x="4490903" y="1882032"/>
                    </a:lnTo>
                    <a:lnTo>
                      <a:pt x="4493828" y="1887010"/>
                    </a:lnTo>
                    <a:lnTo>
                      <a:pt x="4499843" y="1890972"/>
                    </a:lnTo>
                    <a:lnTo>
                      <a:pt x="4506527" y="1892155"/>
                    </a:lnTo>
                    <a:lnTo>
                      <a:pt x="4513092" y="1890766"/>
                    </a:lnTo>
                    <a:lnTo>
                      <a:pt x="4518755" y="1887010"/>
                    </a:lnTo>
                    <a:lnTo>
                      <a:pt x="4522032" y="1881870"/>
                    </a:lnTo>
                    <a:lnTo>
                      <a:pt x="4522983" y="1875738"/>
                    </a:lnTo>
                    <a:lnTo>
                      <a:pt x="4521479" y="1869351"/>
                    </a:lnTo>
                    <a:lnTo>
                      <a:pt x="4517393" y="1863445"/>
                    </a:lnTo>
                    <a:lnTo>
                      <a:pt x="4512156" y="1858208"/>
                    </a:lnTo>
                    <a:lnTo>
                      <a:pt x="4501054" y="1857580"/>
                    </a:lnTo>
                    <a:close/>
                  </a:path>
                  <a:path w="5485765" h="4844415">
                    <a:moveTo>
                      <a:pt x="4564629" y="1793901"/>
                    </a:moveTo>
                    <a:lnTo>
                      <a:pt x="4559392" y="1799137"/>
                    </a:lnTo>
                    <a:lnTo>
                      <a:pt x="4555296" y="1805246"/>
                    </a:lnTo>
                    <a:lnTo>
                      <a:pt x="4553723" y="1812033"/>
                    </a:lnTo>
                    <a:lnTo>
                      <a:pt x="4554487" y="1818446"/>
                    </a:lnTo>
                    <a:lnTo>
                      <a:pt x="4557402" y="1823436"/>
                    </a:lnTo>
                    <a:lnTo>
                      <a:pt x="4563427" y="1827386"/>
                    </a:lnTo>
                    <a:lnTo>
                      <a:pt x="4570179" y="1828489"/>
                    </a:lnTo>
                    <a:lnTo>
                      <a:pt x="4576932" y="1826882"/>
                    </a:lnTo>
                    <a:lnTo>
                      <a:pt x="4582957" y="1822703"/>
                    </a:lnTo>
                    <a:lnTo>
                      <a:pt x="4585872" y="1817972"/>
                    </a:lnTo>
                    <a:lnTo>
                      <a:pt x="4586636" y="1812033"/>
                    </a:lnTo>
                    <a:lnTo>
                      <a:pt x="4585063" y="1805721"/>
                    </a:lnTo>
                    <a:lnTo>
                      <a:pt x="4580967" y="1799871"/>
                    </a:lnTo>
                    <a:lnTo>
                      <a:pt x="4575730" y="1794634"/>
                    </a:lnTo>
                    <a:lnTo>
                      <a:pt x="4564629" y="1793901"/>
                    </a:lnTo>
                    <a:close/>
                  </a:path>
                  <a:path w="5485765" h="4844415">
                    <a:moveTo>
                      <a:pt x="4636948" y="1728821"/>
                    </a:moveTo>
                    <a:lnTo>
                      <a:pt x="4630847" y="1729739"/>
                    </a:lnTo>
                    <a:lnTo>
                      <a:pt x="4625375" y="1733259"/>
                    </a:lnTo>
                    <a:lnTo>
                      <a:pt x="4621377" y="1739209"/>
                    </a:lnTo>
                    <a:lnTo>
                      <a:pt x="4620020" y="1745749"/>
                    </a:lnTo>
                    <a:lnTo>
                      <a:pt x="4621001" y="1751935"/>
                    </a:lnTo>
                    <a:lnTo>
                      <a:pt x="4624013" y="1756824"/>
                    </a:lnTo>
                    <a:lnTo>
                      <a:pt x="4629941" y="1760889"/>
                    </a:lnTo>
                    <a:lnTo>
                      <a:pt x="4636477" y="1762244"/>
                    </a:lnTo>
                    <a:lnTo>
                      <a:pt x="4643013" y="1760889"/>
                    </a:lnTo>
                    <a:lnTo>
                      <a:pt x="4648940" y="1756824"/>
                    </a:lnTo>
                    <a:lnTo>
                      <a:pt x="4652483" y="1751375"/>
                    </a:lnTo>
                    <a:lnTo>
                      <a:pt x="4653405" y="1745277"/>
                    </a:lnTo>
                    <a:lnTo>
                      <a:pt x="4651753" y="1739062"/>
                    </a:lnTo>
                    <a:lnTo>
                      <a:pt x="4647579" y="1733259"/>
                    </a:lnTo>
                    <a:lnTo>
                      <a:pt x="4642813" y="1730122"/>
                    </a:lnTo>
                    <a:lnTo>
                      <a:pt x="4636948" y="1728821"/>
                    </a:lnTo>
                    <a:close/>
                  </a:path>
                  <a:path w="5485765" h="4844415">
                    <a:moveTo>
                      <a:pt x="4699684" y="1666137"/>
                    </a:moveTo>
                    <a:lnTo>
                      <a:pt x="4692847" y="1667755"/>
                    </a:lnTo>
                    <a:lnTo>
                      <a:pt x="4686854" y="1671780"/>
                    </a:lnTo>
                    <a:lnTo>
                      <a:pt x="4682505" y="1678082"/>
                    </a:lnTo>
                    <a:lnTo>
                      <a:pt x="4680884" y="1684885"/>
                    </a:lnTo>
                    <a:lnTo>
                      <a:pt x="4681699" y="1691236"/>
                    </a:lnTo>
                    <a:lnTo>
                      <a:pt x="4684655" y="1696183"/>
                    </a:lnTo>
                    <a:lnTo>
                      <a:pt x="4690639" y="1700176"/>
                    </a:lnTo>
                    <a:lnTo>
                      <a:pt x="4697341" y="1701341"/>
                    </a:lnTo>
                    <a:lnTo>
                      <a:pt x="4704140" y="1699718"/>
                    </a:lnTo>
                    <a:lnTo>
                      <a:pt x="4710420" y="1695345"/>
                    </a:lnTo>
                    <a:lnTo>
                      <a:pt x="4714468" y="1689377"/>
                    </a:lnTo>
                    <a:lnTo>
                      <a:pt x="4716102" y="1682554"/>
                    </a:lnTo>
                    <a:lnTo>
                      <a:pt x="4715103" y="1675712"/>
                    </a:lnTo>
                    <a:lnTo>
                      <a:pt x="4711258" y="1669685"/>
                    </a:lnTo>
                    <a:lnTo>
                      <a:pt x="4706207" y="1666816"/>
                    </a:lnTo>
                    <a:lnTo>
                      <a:pt x="4699684" y="1666137"/>
                    </a:lnTo>
                    <a:close/>
                  </a:path>
                  <a:path w="5485765" h="4844415">
                    <a:moveTo>
                      <a:pt x="4763533" y="1602275"/>
                    </a:moveTo>
                    <a:lnTo>
                      <a:pt x="4756731" y="1603900"/>
                    </a:lnTo>
                    <a:lnTo>
                      <a:pt x="4750428" y="1608205"/>
                    </a:lnTo>
                    <a:lnTo>
                      <a:pt x="4746079" y="1614508"/>
                    </a:lnTo>
                    <a:lnTo>
                      <a:pt x="4744459" y="1621310"/>
                    </a:lnTo>
                    <a:lnTo>
                      <a:pt x="4745274" y="1627662"/>
                    </a:lnTo>
                    <a:lnTo>
                      <a:pt x="4748229" y="1632609"/>
                    </a:lnTo>
                    <a:lnTo>
                      <a:pt x="4754214" y="1636602"/>
                    </a:lnTo>
                    <a:lnTo>
                      <a:pt x="4760915" y="1637767"/>
                    </a:lnTo>
                    <a:lnTo>
                      <a:pt x="4767715" y="1636144"/>
                    </a:lnTo>
                    <a:lnTo>
                      <a:pt x="4773994" y="1631771"/>
                    </a:lnTo>
                    <a:lnTo>
                      <a:pt x="4778352" y="1625536"/>
                    </a:lnTo>
                    <a:lnTo>
                      <a:pt x="4779951" y="1618731"/>
                    </a:lnTo>
                    <a:lnTo>
                      <a:pt x="4778781" y="1612005"/>
                    </a:lnTo>
                    <a:lnTo>
                      <a:pt x="4774832" y="1606006"/>
                    </a:lnTo>
                    <a:lnTo>
                      <a:pt x="4769885" y="1603065"/>
                    </a:lnTo>
                    <a:lnTo>
                      <a:pt x="4763533" y="1602275"/>
                    </a:lnTo>
                    <a:close/>
                  </a:path>
                  <a:path w="5485765" h="4844415">
                    <a:moveTo>
                      <a:pt x="4827108" y="1538661"/>
                    </a:moveTo>
                    <a:lnTo>
                      <a:pt x="4820305" y="1540282"/>
                    </a:lnTo>
                    <a:lnTo>
                      <a:pt x="4814003" y="1544631"/>
                    </a:lnTo>
                    <a:lnTo>
                      <a:pt x="4809653" y="1550933"/>
                    </a:lnTo>
                    <a:lnTo>
                      <a:pt x="4808033" y="1557736"/>
                    </a:lnTo>
                    <a:lnTo>
                      <a:pt x="4808848" y="1564087"/>
                    </a:lnTo>
                    <a:lnTo>
                      <a:pt x="4811803" y="1569035"/>
                    </a:lnTo>
                    <a:lnTo>
                      <a:pt x="4817788" y="1573028"/>
                    </a:lnTo>
                    <a:lnTo>
                      <a:pt x="4824489" y="1574193"/>
                    </a:lnTo>
                    <a:lnTo>
                      <a:pt x="4831289" y="1572569"/>
                    </a:lnTo>
                    <a:lnTo>
                      <a:pt x="4837568" y="1568197"/>
                    </a:lnTo>
                    <a:lnTo>
                      <a:pt x="4841941" y="1561917"/>
                    </a:lnTo>
                    <a:lnTo>
                      <a:pt x="4843564" y="1555118"/>
                    </a:lnTo>
                    <a:lnTo>
                      <a:pt x="4842399" y="1548416"/>
                    </a:lnTo>
                    <a:lnTo>
                      <a:pt x="4838406" y="1542432"/>
                    </a:lnTo>
                    <a:lnTo>
                      <a:pt x="4833459" y="1539476"/>
                    </a:lnTo>
                    <a:lnTo>
                      <a:pt x="4827108" y="1538661"/>
                    </a:lnTo>
                    <a:close/>
                  </a:path>
                  <a:path w="5485765" h="4844415">
                    <a:moveTo>
                      <a:pt x="4890944" y="1474865"/>
                    </a:moveTo>
                    <a:lnTo>
                      <a:pt x="4884409" y="1476221"/>
                    </a:lnTo>
                    <a:lnTo>
                      <a:pt x="4878415" y="1480219"/>
                    </a:lnTo>
                    <a:lnTo>
                      <a:pt x="4874895" y="1485692"/>
                    </a:lnTo>
                    <a:lnTo>
                      <a:pt x="4873977" y="1491792"/>
                    </a:lnTo>
                    <a:lnTo>
                      <a:pt x="4875278" y="1497658"/>
                    </a:lnTo>
                    <a:lnTo>
                      <a:pt x="4878415" y="1502423"/>
                    </a:lnTo>
                    <a:lnTo>
                      <a:pt x="4884218" y="1506598"/>
                    </a:lnTo>
                    <a:lnTo>
                      <a:pt x="4890433" y="1508249"/>
                    </a:lnTo>
                    <a:lnTo>
                      <a:pt x="4896531" y="1507328"/>
                    </a:lnTo>
                    <a:lnTo>
                      <a:pt x="4901980" y="1503785"/>
                    </a:lnTo>
                    <a:lnTo>
                      <a:pt x="4906045" y="1497857"/>
                    </a:lnTo>
                    <a:lnTo>
                      <a:pt x="4907400" y="1491321"/>
                    </a:lnTo>
                    <a:lnTo>
                      <a:pt x="4906045" y="1484785"/>
                    </a:lnTo>
                    <a:lnTo>
                      <a:pt x="4901980" y="1478858"/>
                    </a:lnTo>
                    <a:lnTo>
                      <a:pt x="4897105" y="1475845"/>
                    </a:lnTo>
                    <a:lnTo>
                      <a:pt x="4890944" y="1474865"/>
                    </a:lnTo>
                    <a:close/>
                  </a:path>
                  <a:path w="5485765" h="4844415">
                    <a:moveTo>
                      <a:pt x="4957555" y="1408253"/>
                    </a:moveTo>
                    <a:lnTo>
                      <a:pt x="4951021" y="1409610"/>
                    </a:lnTo>
                    <a:lnTo>
                      <a:pt x="4945026" y="1413608"/>
                    </a:lnTo>
                    <a:lnTo>
                      <a:pt x="4939789" y="1418845"/>
                    </a:lnTo>
                    <a:lnTo>
                      <a:pt x="4939789" y="1430575"/>
                    </a:lnTo>
                    <a:lnTo>
                      <a:pt x="4945026" y="1435812"/>
                    </a:lnTo>
                    <a:lnTo>
                      <a:pt x="4951021" y="1439810"/>
                    </a:lnTo>
                    <a:lnTo>
                      <a:pt x="4957555" y="1441166"/>
                    </a:lnTo>
                    <a:lnTo>
                      <a:pt x="4963716" y="1440186"/>
                    </a:lnTo>
                    <a:lnTo>
                      <a:pt x="4968592" y="1437173"/>
                    </a:lnTo>
                    <a:lnTo>
                      <a:pt x="4972657" y="1431246"/>
                    </a:lnTo>
                    <a:lnTo>
                      <a:pt x="4974012" y="1424710"/>
                    </a:lnTo>
                    <a:lnTo>
                      <a:pt x="4972657" y="1418174"/>
                    </a:lnTo>
                    <a:lnTo>
                      <a:pt x="4968592" y="1412246"/>
                    </a:lnTo>
                    <a:lnTo>
                      <a:pt x="4963716" y="1409233"/>
                    </a:lnTo>
                    <a:lnTo>
                      <a:pt x="4957555" y="1408253"/>
                    </a:lnTo>
                    <a:close/>
                  </a:path>
                </a:pathLst>
              </a:custGeom>
              <a:solidFill>
                <a:srgbClr val="D3D3D3"/>
              </a:solidFill>
            </p:spPr>
            <p:txBody>
              <a:bodyPr wrap="square" lIns="0" tIns="0" rIns="0" bIns="0" rtlCol="0"/>
              <a:lstStyle/>
              <a:p>
                <a:endParaRPr sz="819"/>
              </a:p>
            </p:txBody>
          </p:sp>
          <p:sp>
            <p:nvSpPr>
              <p:cNvPr id="6" name="object 6"/>
              <p:cNvSpPr/>
              <p:nvPr/>
            </p:nvSpPr>
            <p:spPr>
              <a:xfrm>
                <a:off x="0" y="4663710"/>
                <a:ext cx="3392158" cy="6210299"/>
              </a:xfrm>
              <a:prstGeom prst="rect">
                <a:avLst/>
              </a:prstGeom>
              <a:blipFill>
                <a:blip r:embed="rId3" cstate="print"/>
                <a:stretch>
                  <a:fillRect/>
                </a:stretch>
              </a:blipFill>
            </p:spPr>
            <p:txBody>
              <a:bodyPr wrap="square" lIns="0" tIns="0" rIns="0" bIns="0" rtlCol="0"/>
              <a:lstStyle/>
              <a:p>
                <a:endParaRPr sz="819"/>
              </a:p>
            </p:txBody>
          </p:sp>
          <p:sp>
            <p:nvSpPr>
              <p:cNvPr id="7" name="object 7"/>
              <p:cNvSpPr/>
              <p:nvPr/>
            </p:nvSpPr>
            <p:spPr>
              <a:xfrm>
                <a:off x="1625068" y="7175187"/>
                <a:ext cx="0" cy="1435735"/>
              </a:xfrm>
              <a:custGeom>
                <a:avLst/>
                <a:gdLst/>
                <a:ahLst/>
                <a:cxnLst/>
                <a:rect l="l" t="t" r="r" b="b"/>
                <a:pathLst>
                  <a:path h="1435734">
                    <a:moveTo>
                      <a:pt x="0" y="0"/>
                    </a:moveTo>
                    <a:lnTo>
                      <a:pt x="0" y="1435288"/>
                    </a:lnTo>
                  </a:path>
                </a:pathLst>
              </a:custGeom>
              <a:ln w="73314">
                <a:solidFill>
                  <a:srgbClr val="33A952"/>
                </a:solidFill>
              </a:ln>
            </p:spPr>
            <p:txBody>
              <a:bodyPr wrap="square" lIns="0" tIns="0" rIns="0" bIns="0" rtlCol="0"/>
              <a:lstStyle/>
              <a:p>
                <a:endParaRPr sz="819"/>
              </a:p>
            </p:txBody>
          </p:sp>
          <p:sp>
            <p:nvSpPr>
              <p:cNvPr id="8" name="object 8"/>
              <p:cNvSpPr/>
              <p:nvPr/>
            </p:nvSpPr>
            <p:spPr>
              <a:xfrm>
                <a:off x="184752" y="7850100"/>
                <a:ext cx="2879725" cy="1525270"/>
              </a:xfrm>
              <a:custGeom>
                <a:avLst/>
                <a:gdLst/>
                <a:ahLst/>
                <a:cxnLst/>
                <a:rect l="l" t="t" r="r" b="b"/>
                <a:pathLst>
                  <a:path w="2879725" h="1525270">
                    <a:moveTo>
                      <a:pt x="2760396" y="0"/>
                    </a:moveTo>
                    <a:lnTo>
                      <a:pt x="119167" y="0"/>
                    </a:lnTo>
                    <a:lnTo>
                      <a:pt x="72379" y="9375"/>
                    </a:lnTo>
                    <a:lnTo>
                      <a:pt x="34545" y="34942"/>
                    </a:lnTo>
                    <a:lnTo>
                      <a:pt x="9230" y="72861"/>
                    </a:lnTo>
                    <a:lnTo>
                      <a:pt x="0" y="119293"/>
                    </a:lnTo>
                    <a:lnTo>
                      <a:pt x="0" y="257019"/>
                    </a:lnTo>
                    <a:lnTo>
                      <a:pt x="9237" y="303417"/>
                    </a:lnTo>
                    <a:lnTo>
                      <a:pt x="34545" y="341331"/>
                    </a:lnTo>
                    <a:lnTo>
                      <a:pt x="72379" y="366922"/>
                    </a:lnTo>
                    <a:lnTo>
                      <a:pt x="119167" y="376312"/>
                    </a:lnTo>
                    <a:lnTo>
                      <a:pt x="140150" y="378173"/>
                    </a:lnTo>
                    <a:lnTo>
                      <a:pt x="159879" y="383500"/>
                    </a:lnTo>
                    <a:lnTo>
                      <a:pt x="195194" y="403020"/>
                    </a:lnTo>
                    <a:lnTo>
                      <a:pt x="221134" y="434152"/>
                    </a:lnTo>
                    <a:lnTo>
                      <a:pt x="236282" y="472983"/>
                    </a:lnTo>
                    <a:lnTo>
                      <a:pt x="421202" y="1428062"/>
                    </a:lnTo>
                    <a:lnTo>
                      <a:pt x="436339" y="1467026"/>
                    </a:lnTo>
                    <a:lnTo>
                      <a:pt x="462936" y="1497606"/>
                    </a:lnTo>
                    <a:lnTo>
                      <a:pt x="498202" y="1517581"/>
                    </a:lnTo>
                    <a:lnTo>
                      <a:pt x="539343" y="1524732"/>
                    </a:lnTo>
                    <a:lnTo>
                      <a:pt x="2340304" y="1524732"/>
                    </a:lnTo>
                    <a:lnTo>
                      <a:pt x="2380825" y="1517581"/>
                    </a:lnTo>
                    <a:lnTo>
                      <a:pt x="2415779" y="1497606"/>
                    </a:lnTo>
                    <a:lnTo>
                      <a:pt x="2442268" y="1467026"/>
                    </a:lnTo>
                    <a:lnTo>
                      <a:pt x="2457398" y="1428062"/>
                    </a:lnTo>
                    <a:lnTo>
                      <a:pt x="2642255" y="472983"/>
                    </a:lnTo>
                    <a:lnTo>
                      <a:pt x="2657401" y="434018"/>
                    </a:lnTo>
                    <a:lnTo>
                      <a:pt x="2684005" y="403439"/>
                    </a:lnTo>
                    <a:lnTo>
                      <a:pt x="2719270" y="383464"/>
                    </a:lnTo>
                    <a:lnTo>
                      <a:pt x="2760396" y="376312"/>
                    </a:lnTo>
                    <a:lnTo>
                      <a:pt x="2783968" y="373881"/>
                    </a:lnTo>
                    <a:lnTo>
                      <a:pt x="2806401" y="366913"/>
                    </a:lnTo>
                    <a:lnTo>
                      <a:pt x="2844708" y="341331"/>
                    </a:lnTo>
                    <a:lnTo>
                      <a:pt x="2870240" y="303407"/>
                    </a:lnTo>
                    <a:lnTo>
                      <a:pt x="2879585" y="257019"/>
                    </a:lnTo>
                    <a:lnTo>
                      <a:pt x="2879585" y="119293"/>
                    </a:lnTo>
                    <a:lnTo>
                      <a:pt x="2870211" y="72861"/>
                    </a:lnTo>
                    <a:lnTo>
                      <a:pt x="2844655" y="34942"/>
                    </a:lnTo>
                    <a:lnTo>
                      <a:pt x="2806767" y="9375"/>
                    </a:lnTo>
                    <a:lnTo>
                      <a:pt x="2760396" y="0"/>
                    </a:lnTo>
                    <a:close/>
                  </a:path>
                </a:pathLst>
              </a:custGeom>
              <a:solidFill>
                <a:srgbClr val="F69E2C"/>
              </a:solidFill>
            </p:spPr>
            <p:txBody>
              <a:bodyPr wrap="square" lIns="0" tIns="0" rIns="0" bIns="0" rtlCol="0"/>
              <a:lstStyle/>
              <a:p>
                <a:endParaRPr sz="819"/>
              </a:p>
            </p:txBody>
          </p:sp>
          <p:sp>
            <p:nvSpPr>
              <p:cNvPr id="9" name="object 9"/>
              <p:cNvSpPr/>
              <p:nvPr/>
            </p:nvSpPr>
            <p:spPr>
              <a:xfrm>
                <a:off x="184752" y="7850100"/>
                <a:ext cx="2879725" cy="375285"/>
              </a:xfrm>
              <a:custGeom>
                <a:avLst/>
                <a:gdLst/>
                <a:ahLst/>
                <a:cxnLst/>
                <a:rect l="l" t="t" r="r" b="b"/>
                <a:pathLst>
                  <a:path w="2879725" h="375284">
                    <a:moveTo>
                      <a:pt x="2760396" y="0"/>
                    </a:moveTo>
                    <a:lnTo>
                      <a:pt x="119167" y="0"/>
                    </a:lnTo>
                    <a:lnTo>
                      <a:pt x="72379" y="9337"/>
                    </a:lnTo>
                    <a:lnTo>
                      <a:pt x="34545" y="34798"/>
                    </a:lnTo>
                    <a:lnTo>
                      <a:pt x="9230" y="72551"/>
                    </a:lnTo>
                    <a:lnTo>
                      <a:pt x="0" y="118769"/>
                    </a:lnTo>
                    <a:lnTo>
                      <a:pt x="0" y="255972"/>
                    </a:lnTo>
                    <a:lnTo>
                      <a:pt x="9245" y="302212"/>
                    </a:lnTo>
                    <a:lnTo>
                      <a:pt x="34545" y="339943"/>
                    </a:lnTo>
                    <a:lnTo>
                      <a:pt x="72395" y="365407"/>
                    </a:lnTo>
                    <a:lnTo>
                      <a:pt x="119167" y="374741"/>
                    </a:lnTo>
                    <a:lnTo>
                      <a:pt x="2760396" y="374741"/>
                    </a:lnTo>
                    <a:lnTo>
                      <a:pt x="2806407" y="365404"/>
                    </a:lnTo>
                    <a:lnTo>
                      <a:pt x="2844729" y="339943"/>
                    </a:lnTo>
                    <a:lnTo>
                      <a:pt x="2870244" y="302190"/>
                    </a:lnTo>
                    <a:lnTo>
                      <a:pt x="2879585" y="255972"/>
                    </a:lnTo>
                    <a:lnTo>
                      <a:pt x="2879585" y="118769"/>
                    </a:lnTo>
                    <a:lnTo>
                      <a:pt x="2870211" y="72551"/>
                    </a:lnTo>
                    <a:lnTo>
                      <a:pt x="2844655" y="34798"/>
                    </a:lnTo>
                    <a:lnTo>
                      <a:pt x="2806767" y="9337"/>
                    </a:lnTo>
                    <a:lnTo>
                      <a:pt x="2760396" y="0"/>
                    </a:lnTo>
                    <a:close/>
                  </a:path>
                </a:pathLst>
              </a:custGeom>
              <a:solidFill>
                <a:srgbClr val="111240">
                  <a:alpha val="19999"/>
                </a:srgbClr>
              </a:solidFill>
            </p:spPr>
            <p:txBody>
              <a:bodyPr wrap="square" lIns="0" tIns="0" rIns="0" bIns="0" rtlCol="0"/>
              <a:lstStyle/>
              <a:p>
                <a:endParaRPr sz="819"/>
              </a:p>
            </p:txBody>
          </p:sp>
          <p:sp>
            <p:nvSpPr>
              <p:cNvPr id="10" name="object 10"/>
              <p:cNvSpPr/>
              <p:nvPr/>
            </p:nvSpPr>
            <p:spPr>
              <a:xfrm>
                <a:off x="1623576" y="7187531"/>
                <a:ext cx="545465" cy="546100"/>
              </a:xfrm>
              <a:custGeom>
                <a:avLst/>
                <a:gdLst/>
                <a:ahLst/>
                <a:cxnLst/>
                <a:rect l="l" t="t" r="r" b="b"/>
                <a:pathLst>
                  <a:path w="545464" h="546100">
                    <a:moveTo>
                      <a:pt x="480722" y="0"/>
                    </a:moveTo>
                    <a:lnTo>
                      <a:pt x="409262" y="17068"/>
                    </a:lnTo>
                    <a:lnTo>
                      <a:pt x="367209" y="36940"/>
                    </a:lnTo>
                    <a:lnTo>
                      <a:pt x="322280" y="63753"/>
                    </a:lnTo>
                    <a:lnTo>
                      <a:pt x="275478" y="97043"/>
                    </a:lnTo>
                    <a:lnTo>
                      <a:pt x="227808" y="136349"/>
                    </a:lnTo>
                    <a:lnTo>
                      <a:pt x="180275" y="181207"/>
                    </a:lnTo>
                    <a:lnTo>
                      <a:pt x="135697" y="228737"/>
                    </a:lnTo>
                    <a:lnTo>
                      <a:pt x="96610" y="276345"/>
                    </a:lnTo>
                    <a:lnTo>
                      <a:pt x="63484" y="323053"/>
                    </a:lnTo>
                    <a:lnTo>
                      <a:pt x="36789" y="367884"/>
                    </a:lnTo>
                    <a:lnTo>
                      <a:pt x="16996" y="409859"/>
                    </a:lnTo>
                    <a:lnTo>
                      <a:pt x="4576" y="448002"/>
                    </a:lnTo>
                    <a:lnTo>
                      <a:pt x="0" y="481335"/>
                    </a:lnTo>
                    <a:lnTo>
                      <a:pt x="3737" y="508880"/>
                    </a:lnTo>
                    <a:lnTo>
                      <a:pt x="16260" y="529661"/>
                    </a:lnTo>
                    <a:lnTo>
                      <a:pt x="36792" y="541906"/>
                    </a:lnTo>
                    <a:lnTo>
                      <a:pt x="64205" y="545488"/>
                    </a:lnTo>
                    <a:lnTo>
                      <a:pt x="97499" y="540844"/>
                    </a:lnTo>
                    <a:lnTo>
                      <a:pt x="135673" y="528411"/>
                    </a:lnTo>
                    <a:lnTo>
                      <a:pt x="177726" y="508625"/>
                    </a:lnTo>
                    <a:lnTo>
                      <a:pt x="222658" y="481925"/>
                    </a:lnTo>
                    <a:lnTo>
                      <a:pt x="269466" y="448746"/>
                    </a:lnTo>
                    <a:lnTo>
                      <a:pt x="317152" y="409526"/>
                    </a:lnTo>
                    <a:lnTo>
                      <a:pt x="364713" y="364703"/>
                    </a:lnTo>
                    <a:lnTo>
                      <a:pt x="409259" y="317173"/>
                    </a:lnTo>
                    <a:lnTo>
                      <a:pt x="448322" y="269565"/>
                    </a:lnTo>
                    <a:lnTo>
                      <a:pt x="481431" y="222857"/>
                    </a:lnTo>
                    <a:lnTo>
                      <a:pt x="508113" y="178026"/>
                    </a:lnTo>
                    <a:lnTo>
                      <a:pt x="527897" y="136051"/>
                    </a:lnTo>
                    <a:lnTo>
                      <a:pt x="540311" y="97908"/>
                    </a:lnTo>
                    <a:lnTo>
                      <a:pt x="544885" y="64575"/>
                    </a:lnTo>
                    <a:lnTo>
                      <a:pt x="541146" y="37030"/>
                    </a:lnTo>
                    <a:lnTo>
                      <a:pt x="528624" y="16249"/>
                    </a:lnTo>
                    <a:lnTo>
                      <a:pt x="508119" y="3728"/>
                    </a:lnTo>
                    <a:lnTo>
                      <a:pt x="480722" y="0"/>
                    </a:lnTo>
                    <a:close/>
                  </a:path>
                </a:pathLst>
              </a:custGeom>
              <a:solidFill>
                <a:srgbClr val="33A952"/>
              </a:solidFill>
            </p:spPr>
            <p:txBody>
              <a:bodyPr wrap="square" lIns="0" tIns="0" rIns="0" bIns="0" rtlCol="0"/>
              <a:lstStyle/>
              <a:p>
                <a:endParaRPr sz="819"/>
              </a:p>
            </p:txBody>
          </p:sp>
          <p:sp>
            <p:nvSpPr>
              <p:cNvPr id="11" name="object 11"/>
              <p:cNvSpPr/>
              <p:nvPr/>
            </p:nvSpPr>
            <p:spPr>
              <a:xfrm>
                <a:off x="1085892" y="6178529"/>
                <a:ext cx="1077595" cy="1076325"/>
              </a:xfrm>
              <a:custGeom>
                <a:avLst/>
                <a:gdLst/>
                <a:ahLst/>
                <a:cxnLst/>
                <a:rect l="l" t="t" r="r" b="b"/>
                <a:pathLst>
                  <a:path w="1077595" h="1076325">
                    <a:moveTo>
                      <a:pt x="538652" y="0"/>
                    </a:moveTo>
                    <a:lnTo>
                      <a:pt x="489614" y="2193"/>
                    </a:lnTo>
                    <a:lnTo>
                      <a:pt x="441812" y="8647"/>
                    </a:lnTo>
                    <a:lnTo>
                      <a:pt x="395435" y="19175"/>
                    </a:lnTo>
                    <a:lnTo>
                      <a:pt x="350673" y="33588"/>
                    </a:lnTo>
                    <a:lnTo>
                      <a:pt x="307717" y="51699"/>
                    </a:lnTo>
                    <a:lnTo>
                      <a:pt x="266756" y="73318"/>
                    </a:lnTo>
                    <a:lnTo>
                      <a:pt x="227980" y="98258"/>
                    </a:lnTo>
                    <a:lnTo>
                      <a:pt x="191579" y="126332"/>
                    </a:lnTo>
                    <a:lnTo>
                      <a:pt x="157744" y="157351"/>
                    </a:lnTo>
                    <a:lnTo>
                      <a:pt x="126663" y="191127"/>
                    </a:lnTo>
                    <a:lnTo>
                      <a:pt x="98528" y="227471"/>
                    </a:lnTo>
                    <a:lnTo>
                      <a:pt x="73527" y="266197"/>
                    </a:lnTo>
                    <a:lnTo>
                      <a:pt x="51852" y="307116"/>
                    </a:lnTo>
                    <a:lnTo>
                      <a:pt x="33692" y="350040"/>
                    </a:lnTo>
                    <a:lnTo>
                      <a:pt x="19236" y="394780"/>
                    </a:lnTo>
                    <a:lnTo>
                      <a:pt x="8676" y="441150"/>
                    </a:lnTo>
                    <a:lnTo>
                      <a:pt x="2200" y="488960"/>
                    </a:lnTo>
                    <a:lnTo>
                      <a:pt x="0" y="538023"/>
                    </a:lnTo>
                    <a:lnTo>
                      <a:pt x="2200" y="586931"/>
                    </a:lnTo>
                    <a:lnTo>
                      <a:pt x="8676" y="634621"/>
                    </a:lnTo>
                    <a:lnTo>
                      <a:pt x="19236" y="680903"/>
                    </a:lnTo>
                    <a:lnTo>
                      <a:pt x="33692" y="725585"/>
                    </a:lnTo>
                    <a:lnTo>
                      <a:pt x="51852" y="768476"/>
                    </a:lnTo>
                    <a:lnTo>
                      <a:pt x="73527" y="809384"/>
                    </a:lnTo>
                    <a:lnTo>
                      <a:pt x="98528" y="848119"/>
                    </a:lnTo>
                    <a:lnTo>
                      <a:pt x="126663" y="884489"/>
                    </a:lnTo>
                    <a:lnTo>
                      <a:pt x="157744" y="918303"/>
                    </a:lnTo>
                    <a:lnTo>
                      <a:pt x="191579" y="949370"/>
                    </a:lnTo>
                    <a:lnTo>
                      <a:pt x="227980" y="977498"/>
                    </a:lnTo>
                    <a:lnTo>
                      <a:pt x="266756" y="1002496"/>
                    </a:lnTo>
                    <a:lnTo>
                      <a:pt x="307717" y="1024173"/>
                    </a:lnTo>
                    <a:lnTo>
                      <a:pt x="350673" y="1042338"/>
                    </a:lnTo>
                    <a:lnTo>
                      <a:pt x="395435" y="1056799"/>
                    </a:lnTo>
                    <a:lnTo>
                      <a:pt x="441812" y="1067365"/>
                    </a:lnTo>
                    <a:lnTo>
                      <a:pt x="489614" y="1073845"/>
                    </a:lnTo>
                    <a:lnTo>
                      <a:pt x="538652" y="1076047"/>
                    </a:lnTo>
                    <a:lnTo>
                      <a:pt x="587689" y="1073845"/>
                    </a:lnTo>
                    <a:lnTo>
                      <a:pt x="635492" y="1067365"/>
                    </a:lnTo>
                    <a:lnTo>
                      <a:pt x="681869" y="1056799"/>
                    </a:lnTo>
                    <a:lnTo>
                      <a:pt x="726630" y="1042338"/>
                    </a:lnTo>
                    <a:lnTo>
                      <a:pt x="769587" y="1024173"/>
                    </a:lnTo>
                    <a:lnTo>
                      <a:pt x="810548" y="1002496"/>
                    </a:lnTo>
                    <a:lnTo>
                      <a:pt x="849324" y="977498"/>
                    </a:lnTo>
                    <a:lnTo>
                      <a:pt x="885724" y="949370"/>
                    </a:lnTo>
                    <a:lnTo>
                      <a:pt x="919560" y="918303"/>
                    </a:lnTo>
                    <a:lnTo>
                      <a:pt x="950640" y="884489"/>
                    </a:lnTo>
                    <a:lnTo>
                      <a:pt x="978776" y="848119"/>
                    </a:lnTo>
                    <a:lnTo>
                      <a:pt x="1003776" y="809384"/>
                    </a:lnTo>
                    <a:lnTo>
                      <a:pt x="1025452" y="768476"/>
                    </a:lnTo>
                    <a:lnTo>
                      <a:pt x="1043612" y="725585"/>
                    </a:lnTo>
                    <a:lnTo>
                      <a:pt x="1058067" y="680903"/>
                    </a:lnTo>
                    <a:lnTo>
                      <a:pt x="1068628" y="634621"/>
                    </a:lnTo>
                    <a:lnTo>
                      <a:pt x="1075103" y="586931"/>
                    </a:lnTo>
                    <a:lnTo>
                      <a:pt x="1077304" y="538023"/>
                    </a:lnTo>
                    <a:lnTo>
                      <a:pt x="1075103" y="488960"/>
                    </a:lnTo>
                    <a:lnTo>
                      <a:pt x="1068628" y="441150"/>
                    </a:lnTo>
                    <a:lnTo>
                      <a:pt x="1058067" y="394780"/>
                    </a:lnTo>
                    <a:lnTo>
                      <a:pt x="1043612" y="350040"/>
                    </a:lnTo>
                    <a:lnTo>
                      <a:pt x="1025452" y="307116"/>
                    </a:lnTo>
                    <a:lnTo>
                      <a:pt x="1003776" y="266197"/>
                    </a:lnTo>
                    <a:lnTo>
                      <a:pt x="978776" y="227471"/>
                    </a:lnTo>
                    <a:lnTo>
                      <a:pt x="950640" y="191127"/>
                    </a:lnTo>
                    <a:lnTo>
                      <a:pt x="919560" y="157351"/>
                    </a:lnTo>
                    <a:lnTo>
                      <a:pt x="885724" y="126332"/>
                    </a:lnTo>
                    <a:lnTo>
                      <a:pt x="849324" y="98258"/>
                    </a:lnTo>
                    <a:lnTo>
                      <a:pt x="810548" y="73318"/>
                    </a:lnTo>
                    <a:lnTo>
                      <a:pt x="769587" y="51699"/>
                    </a:lnTo>
                    <a:lnTo>
                      <a:pt x="726630" y="33588"/>
                    </a:lnTo>
                    <a:lnTo>
                      <a:pt x="681869" y="19175"/>
                    </a:lnTo>
                    <a:lnTo>
                      <a:pt x="635492" y="8647"/>
                    </a:lnTo>
                    <a:lnTo>
                      <a:pt x="587689" y="2193"/>
                    </a:lnTo>
                    <a:lnTo>
                      <a:pt x="538652" y="0"/>
                    </a:lnTo>
                    <a:close/>
                  </a:path>
                </a:pathLst>
              </a:custGeom>
              <a:solidFill>
                <a:srgbClr val="FABD03"/>
              </a:solidFill>
            </p:spPr>
            <p:txBody>
              <a:bodyPr wrap="square" lIns="0" tIns="0" rIns="0" bIns="0" rtlCol="0"/>
              <a:lstStyle/>
              <a:p>
                <a:endParaRPr sz="819"/>
              </a:p>
            </p:txBody>
          </p:sp>
          <p:sp>
            <p:nvSpPr>
              <p:cNvPr id="12" name="object 12"/>
              <p:cNvSpPr/>
              <p:nvPr/>
            </p:nvSpPr>
            <p:spPr>
              <a:xfrm>
                <a:off x="1126111" y="6218747"/>
                <a:ext cx="995680" cy="995680"/>
              </a:xfrm>
              <a:custGeom>
                <a:avLst/>
                <a:gdLst/>
                <a:ahLst/>
                <a:cxnLst/>
                <a:rect l="l" t="t" r="r" b="b"/>
                <a:pathLst>
                  <a:path w="995680" h="995679">
                    <a:moveTo>
                      <a:pt x="497281" y="0"/>
                    </a:moveTo>
                    <a:lnTo>
                      <a:pt x="449443" y="2277"/>
                    </a:lnTo>
                    <a:lnTo>
                      <a:pt x="402880" y="8972"/>
                    </a:lnTo>
                    <a:lnTo>
                      <a:pt x="357801" y="19875"/>
                    </a:lnTo>
                    <a:lnTo>
                      <a:pt x="314417" y="34778"/>
                    </a:lnTo>
                    <a:lnTo>
                      <a:pt x="272937" y="53474"/>
                    </a:lnTo>
                    <a:lnTo>
                      <a:pt x="233571" y="75753"/>
                    </a:lnTo>
                    <a:lnTo>
                      <a:pt x="196527" y="101408"/>
                    </a:lnTo>
                    <a:lnTo>
                      <a:pt x="162017" y="130231"/>
                    </a:lnTo>
                    <a:lnTo>
                      <a:pt x="130250" y="162012"/>
                    </a:lnTo>
                    <a:lnTo>
                      <a:pt x="101434" y="196545"/>
                    </a:lnTo>
                    <a:lnTo>
                      <a:pt x="75781" y="233620"/>
                    </a:lnTo>
                    <a:lnTo>
                      <a:pt x="53499" y="273029"/>
                    </a:lnTo>
                    <a:lnTo>
                      <a:pt x="34798" y="314565"/>
                    </a:lnTo>
                    <a:lnTo>
                      <a:pt x="19888" y="358019"/>
                    </a:lnTo>
                    <a:lnTo>
                      <a:pt x="8979" y="403182"/>
                    </a:lnTo>
                    <a:lnTo>
                      <a:pt x="2279" y="449847"/>
                    </a:lnTo>
                    <a:lnTo>
                      <a:pt x="0" y="497805"/>
                    </a:lnTo>
                    <a:lnTo>
                      <a:pt x="2279" y="545616"/>
                    </a:lnTo>
                    <a:lnTo>
                      <a:pt x="8979" y="592169"/>
                    </a:lnTo>
                    <a:lnTo>
                      <a:pt x="19888" y="637253"/>
                    </a:lnTo>
                    <a:lnTo>
                      <a:pt x="34798" y="680656"/>
                    </a:lnTo>
                    <a:lnTo>
                      <a:pt x="53499" y="722167"/>
                    </a:lnTo>
                    <a:lnTo>
                      <a:pt x="75781" y="761573"/>
                    </a:lnTo>
                    <a:lnTo>
                      <a:pt x="101434" y="798663"/>
                    </a:lnTo>
                    <a:lnTo>
                      <a:pt x="130250" y="833225"/>
                    </a:lnTo>
                    <a:lnTo>
                      <a:pt x="162017" y="865048"/>
                    </a:lnTo>
                    <a:lnTo>
                      <a:pt x="196527" y="893920"/>
                    </a:lnTo>
                    <a:lnTo>
                      <a:pt x="233571" y="919629"/>
                    </a:lnTo>
                    <a:lnTo>
                      <a:pt x="272937" y="941964"/>
                    </a:lnTo>
                    <a:lnTo>
                      <a:pt x="314417" y="960712"/>
                    </a:lnTo>
                    <a:lnTo>
                      <a:pt x="357801" y="975663"/>
                    </a:lnTo>
                    <a:lnTo>
                      <a:pt x="402880" y="986604"/>
                    </a:lnTo>
                    <a:lnTo>
                      <a:pt x="449443" y="993324"/>
                    </a:lnTo>
                    <a:lnTo>
                      <a:pt x="497281" y="995611"/>
                    </a:lnTo>
                    <a:lnTo>
                      <a:pt x="545147" y="993324"/>
                    </a:lnTo>
                    <a:lnTo>
                      <a:pt x="591752" y="986604"/>
                    </a:lnTo>
                    <a:lnTo>
                      <a:pt x="636886" y="975663"/>
                    </a:lnTo>
                    <a:lnTo>
                      <a:pt x="680336" y="960712"/>
                    </a:lnTo>
                    <a:lnTo>
                      <a:pt x="721890" y="941964"/>
                    </a:lnTo>
                    <a:lnTo>
                      <a:pt x="724995" y="940206"/>
                    </a:lnTo>
                    <a:lnTo>
                      <a:pt x="497281" y="940206"/>
                    </a:lnTo>
                    <a:lnTo>
                      <a:pt x="449032" y="937597"/>
                    </a:lnTo>
                    <a:lnTo>
                      <a:pt x="402288" y="929954"/>
                    </a:lnTo>
                    <a:lnTo>
                      <a:pt x="357319" y="917553"/>
                    </a:lnTo>
                    <a:lnTo>
                      <a:pt x="314394" y="900668"/>
                    </a:lnTo>
                    <a:lnTo>
                      <a:pt x="273785" y="879576"/>
                    </a:lnTo>
                    <a:lnTo>
                      <a:pt x="235761" y="854551"/>
                    </a:lnTo>
                    <a:lnTo>
                      <a:pt x="200592" y="825869"/>
                    </a:lnTo>
                    <a:lnTo>
                      <a:pt x="168549" y="793805"/>
                    </a:lnTo>
                    <a:lnTo>
                      <a:pt x="139902" y="758636"/>
                    </a:lnTo>
                    <a:lnTo>
                      <a:pt x="114921" y="720635"/>
                    </a:lnTo>
                    <a:lnTo>
                      <a:pt x="93876" y="680078"/>
                    </a:lnTo>
                    <a:lnTo>
                      <a:pt x="77038" y="637242"/>
                    </a:lnTo>
                    <a:lnTo>
                      <a:pt x="64676" y="592400"/>
                    </a:lnTo>
                    <a:lnTo>
                      <a:pt x="57060" y="545830"/>
                    </a:lnTo>
                    <a:lnTo>
                      <a:pt x="54462" y="497805"/>
                    </a:lnTo>
                    <a:lnTo>
                      <a:pt x="57060" y="449603"/>
                    </a:lnTo>
                    <a:lnTo>
                      <a:pt x="64676" y="402876"/>
                    </a:lnTo>
                    <a:lnTo>
                      <a:pt x="77038" y="357898"/>
                    </a:lnTo>
                    <a:lnTo>
                      <a:pt x="93876" y="314943"/>
                    </a:lnTo>
                    <a:lnTo>
                      <a:pt x="114921" y="274285"/>
                    </a:lnTo>
                    <a:lnTo>
                      <a:pt x="139902" y="236199"/>
                    </a:lnTo>
                    <a:lnTo>
                      <a:pt x="168549" y="200958"/>
                    </a:lnTo>
                    <a:lnTo>
                      <a:pt x="200592" y="168837"/>
                    </a:lnTo>
                    <a:lnTo>
                      <a:pt x="235761" y="140109"/>
                    </a:lnTo>
                    <a:lnTo>
                      <a:pt x="273785" y="115049"/>
                    </a:lnTo>
                    <a:lnTo>
                      <a:pt x="314394" y="93931"/>
                    </a:lnTo>
                    <a:lnTo>
                      <a:pt x="357319" y="77028"/>
                    </a:lnTo>
                    <a:lnTo>
                      <a:pt x="402288" y="64616"/>
                    </a:lnTo>
                    <a:lnTo>
                      <a:pt x="449032" y="56967"/>
                    </a:lnTo>
                    <a:lnTo>
                      <a:pt x="497281" y="54357"/>
                    </a:lnTo>
                    <a:lnTo>
                      <a:pt x="723454" y="54357"/>
                    </a:lnTo>
                    <a:lnTo>
                      <a:pt x="721890" y="53474"/>
                    </a:lnTo>
                    <a:lnTo>
                      <a:pt x="680336" y="34778"/>
                    </a:lnTo>
                    <a:lnTo>
                      <a:pt x="636886" y="19875"/>
                    </a:lnTo>
                    <a:lnTo>
                      <a:pt x="591752" y="8972"/>
                    </a:lnTo>
                    <a:lnTo>
                      <a:pt x="545147" y="2277"/>
                    </a:lnTo>
                    <a:lnTo>
                      <a:pt x="497281" y="0"/>
                    </a:lnTo>
                    <a:close/>
                  </a:path>
                  <a:path w="995680" h="995679">
                    <a:moveTo>
                      <a:pt x="723454" y="54357"/>
                    </a:moveTo>
                    <a:lnTo>
                      <a:pt x="497281" y="54357"/>
                    </a:lnTo>
                    <a:lnTo>
                      <a:pt x="545544" y="56967"/>
                    </a:lnTo>
                    <a:lnTo>
                      <a:pt x="592326" y="64616"/>
                    </a:lnTo>
                    <a:lnTo>
                      <a:pt x="637353" y="77028"/>
                    </a:lnTo>
                    <a:lnTo>
                      <a:pt x="680353" y="93931"/>
                    </a:lnTo>
                    <a:lnTo>
                      <a:pt x="721050" y="115049"/>
                    </a:lnTo>
                    <a:lnTo>
                      <a:pt x="759171" y="140109"/>
                    </a:lnTo>
                    <a:lnTo>
                      <a:pt x="794442" y="168837"/>
                    </a:lnTo>
                    <a:lnTo>
                      <a:pt x="826590" y="200958"/>
                    </a:lnTo>
                    <a:lnTo>
                      <a:pt x="855340" y="236199"/>
                    </a:lnTo>
                    <a:lnTo>
                      <a:pt x="880418" y="274285"/>
                    </a:lnTo>
                    <a:lnTo>
                      <a:pt x="901550" y="314943"/>
                    </a:lnTo>
                    <a:lnTo>
                      <a:pt x="918464" y="357898"/>
                    </a:lnTo>
                    <a:lnTo>
                      <a:pt x="930884" y="402876"/>
                    </a:lnTo>
                    <a:lnTo>
                      <a:pt x="938537" y="449603"/>
                    </a:lnTo>
                    <a:lnTo>
                      <a:pt x="941149" y="497805"/>
                    </a:lnTo>
                    <a:lnTo>
                      <a:pt x="938537" y="545830"/>
                    </a:lnTo>
                    <a:lnTo>
                      <a:pt x="930884" y="592400"/>
                    </a:lnTo>
                    <a:lnTo>
                      <a:pt x="918459" y="637253"/>
                    </a:lnTo>
                    <a:lnTo>
                      <a:pt x="901550" y="680078"/>
                    </a:lnTo>
                    <a:lnTo>
                      <a:pt x="880418" y="720635"/>
                    </a:lnTo>
                    <a:lnTo>
                      <a:pt x="855340" y="758636"/>
                    </a:lnTo>
                    <a:lnTo>
                      <a:pt x="826590" y="793805"/>
                    </a:lnTo>
                    <a:lnTo>
                      <a:pt x="794442" y="825869"/>
                    </a:lnTo>
                    <a:lnTo>
                      <a:pt x="759171" y="854551"/>
                    </a:lnTo>
                    <a:lnTo>
                      <a:pt x="721050" y="879576"/>
                    </a:lnTo>
                    <a:lnTo>
                      <a:pt x="680353" y="900668"/>
                    </a:lnTo>
                    <a:lnTo>
                      <a:pt x="637353" y="917553"/>
                    </a:lnTo>
                    <a:lnTo>
                      <a:pt x="592326" y="929954"/>
                    </a:lnTo>
                    <a:lnTo>
                      <a:pt x="545544" y="937597"/>
                    </a:lnTo>
                    <a:lnTo>
                      <a:pt x="497281" y="940206"/>
                    </a:lnTo>
                    <a:lnTo>
                      <a:pt x="724995" y="940206"/>
                    </a:lnTo>
                    <a:lnTo>
                      <a:pt x="761338" y="919629"/>
                    </a:lnTo>
                    <a:lnTo>
                      <a:pt x="798467" y="893920"/>
                    </a:lnTo>
                    <a:lnTo>
                      <a:pt x="833065" y="865048"/>
                    </a:lnTo>
                    <a:lnTo>
                      <a:pt x="864920" y="833225"/>
                    </a:lnTo>
                    <a:lnTo>
                      <a:pt x="893821" y="798663"/>
                    </a:lnTo>
                    <a:lnTo>
                      <a:pt x="919555" y="761573"/>
                    </a:lnTo>
                    <a:lnTo>
                      <a:pt x="941912" y="722167"/>
                    </a:lnTo>
                    <a:lnTo>
                      <a:pt x="960679" y="680656"/>
                    </a:lnTo>
                    <a:lnTo>
                      <a:pt x="975646" y="637242"/>
                    </a:lnTo>
                    <a:lnTo>
                      <a:pt x="986595" y="592169"/>
                    </a:lnTo>
                    <a:lnTo>
                      <a:pt x="993322" y="545616"/>
                    </a:lnTo>
                    <a:lnTo>
                      <a:pt x="995611" y="497805"/>
                    </a:lnTo>
                    <a:lnTo>
                      <a:pt x="993322" y="449847"/>
                    </a:lnTo>
                    <a:lnTo>
                      <a:pt x="986595" y="403182"/>
                    </a:lnTo>
                    <a:lnTo>
                      <a:pt x="975602" y="357898"/>
                    </a:lnTo>
                    <a:lnTo>
                      <a:pt x="960679" y="314565"/>
                    </a:lnTo>
                    <a:lnTo>
                      <a:pt x="941912" y="273029"/>
                    </a:lnTo>
                    <a:lnTo>
                      <a:pt x="919555" y="233620"/>
                    </a:lnTo>
                    <a:lnTo>
                      <a:pt x="893821" y="196545"/>
                    </a:lnTo>
                    <a:lnTo>
                      <a:pt x="864920" y="162012"/>
                    </a:lnTo>
                    <a:lnTo>
                      <a:pt x="833065" y="130231"/>
                    </a:lnTo>
                    <a:lnTo>
                      <a:pt x="798467" y="101408"/>
                    </a:lnTo>
                    <a:lnTo>
                      <a:pt x="761338" y="75753"/>
                    </a:lnTo>
                    <a:lnTo>
                      <a:pt x="723454" y="54357"/>
                    </a:lnTo>
                    <a:close/>
                  </a:path>
                </a:pathLst>
              </a:custGeom>
              <a:solidFill>
                <a:srgbClr val="FFFFFF">
                  <a:alpha val="19999"/>
                </a:srgbClr>
              </a:solidFill>
            </p:spPr>
            <p:txBody>
              <a:bodyPr wrap="square" lIns="0" tIns="0" rIns="0" bIns="0" rtlCol="0"/>
              <a:lstStyle/>
              <a:p>
                <a:endParaRPr sz="819"/>
              </a:p>
            </p:txBody>
          </p:sp>
          <p:sp>
            <p:nvSpPr>
              <p:cNvPr id="13" name="object 13"/>
              <p:cNvSpPr/>
              <p:nvPr/>
            </p:nvSpPr>
            <p:spPr>
              <a:xfrm>
                <a:off x="1402611" y="6413554"/>
                <a:ext cx="441325" cy="606425"/>
              </a:xfrm>
              <a:custGeom>
                <a:avLst/>
                <a:gdLst/>
                <a:ahLst/>
                <a:cxnLst/>
                <a:rect l="l" t="t" r="r" b="b"/>
                <a:pathLst>
                  <a:path w="441325" h="606425">
                    <a:moveTo>
                      <a:pt x="426330" y="322479"/>
                    </a:moveTo>
                    <a:lnTo>
                      <a:pt x="212193" y="322479"/>
                    </a:lnTo>
                    <a:lnTo>
                      <a:pt x="217218" y="322495"/>
                    </a:lnTo>
                    <a:lnTo>
                      <a:pt x="223098" y="322610"/>
                    </a:lnTo>
                    <a:lnTo>
                      <a:pt x="264665" y="326563"/>
                    </a:lnTo>
                    <a:lnTo>
                      <a:pt x="271892" y="328553"/>
                    </a:lnTo>
                    <a:lnTo>
                      <a:pt x="288335" y="332743"/>
                    </a:lnTo>
                    <a:lnTo>
                      <a:pt x="323421" y="361335"/>
                    </a:lnTo>
                    <a:lnTo>
                      <a:pt x="328553" y="375684"/>
                    </a:lnTo>
                    <a:lnTo>
                      <a:pt x="328553" y="391080"/>
                    </a:lnTo>
                    <a:lnTo>
                      <a:pt x="312005" y="421767"/>
                    </a:lnTo>
                    <a:lnTo>
                      <a:pt x="307920" y="425852"/>
                    </a:lnTo>
                    <a:lnTo>
                      <a:pt x="301741" y="428889"/>
                    </a:lnTo>
                    <a:lnTo>
                      <a:pt x="295562" y="432032"/>
                    </a:lnTo>
                    <a:lnTo>
                      <a:pt x="289314" y="435097"/>
                    </a:lnTo>
                    <a:lnTo>
                      <a:pt x="284250" y="437164"/>
                    </a:lnTo>
                    <a:lnTo>
                      <a:pt x="278071" y="438106"/>
                    </a:lnTo>
                    <a:lnTo>
                      <a:pt x="271892" y="440201"/>
                    </a:lnTo>
                    <a:lnTo>
                      <a:pt x="263618" y="441248"/>
                    </a:lnTo>
                    <a:lnTo>
                      <a:pt x="255448" y="443238"/>
                    </a:lnTo>
                    <a:lnTo>
                      <a:pt x="249269" y="444286"/>
                    </a:lnTo>
                    <a:lnTo>
                      <a:pt x="243090" y="444286"/>
                    </a:lnTo>
                    <a:lnTo>
                      <a:pt x="236910" y="445333"/>
                    </a:lnTo>
                    <a:lnTo>
                      <a:pt x="229683" y="446275"/>
                    </a:lnTo>
                    <a:lnTo>
                      <a:pt x="11311" y="446275"/>
                    </a:lnTo>
                    <a:lnTo>
                      <a:pt x="0" y="512887"/>
                    </a:lnTo>
                    <a:lnTo>
                      <a:pt x="113323" y="512887"/>
                    </a:lnTo>
                    <a:lnTo>
                      <a:pt x="113323" y="605996"/>
                    </a:lnTo>
                    <a:lnTo>
                      <a:pt x="169880" y="605996"/>
                    </a:lnTo>
                    <a:lnTo>
                      <a:pt x="169880" y="513934"/>
                    </a:lnTo>
                    <a:lnTo>
                      <a:pt x="270844" y="513934"/>
                    </a:lnTo>
                    <a:lnTo>
                      <a:pt x="270844" y="512887"/>
                    </a:lnTo>
                    <a:lnTo>
                      <a:pt x="285746" y="512512"/>
                    </a:lnTo>
                    <a:lnTo>
                      <a:pt x="299568" y="511460"/>
                    </a:lnTo>
                    <a:lnTo>
                      <a:pt x="346947" y="502767"/>
                    </a:lnTo>
                    <a:lnTo>
                      <a:pt x="388252" y="485381"/>
                    </a:lnTo>
                    <a:lnTo>
                      <a:pt x="417761" y="459394"/>
                    </a:lnTo>
                    <a:lnTo>
                      <a:pt x="436051" y="419869"/>
                    </a:lnTo>
                    <a:lnTo>
                      <a:pt x="440952" y="372210"/>
                    </a:lnTo>
                    <a:lnTo>
                      <a:pt x="438460" y="351006"/>
                    </a:lnTo>
                    <a:lnTo>
                      <a:pt x="432491" y="332689"/>
                    </a:lnTo>
                    <a:lnTo>
                      <a:pt x="426330" y="322479"/>
                    </a:lnTo>
                    <a:close/>
                  </a:path>
                  <a:path w="441325" h="606425">
                    <a:moveTo>
                      <a:pt x="270844" y="513934"/>
                    </a:moveTo>
                    <a:lnTo>
                      <a:pt x="169880" y="513934"/>
                    </a:lnTo>
                    <a:lnTo>
                      <a:pt x="178586" y="514479"/>
                    </a:lnTo>
                    <a:lnTo>
                      <a:pt x="189099" y="514759"/>
                    </a:lnTo>
                    <a:lnTo>
                      <a:pt x="215230" y="514877"/>
                    </a:lnTo>
                    <a:lnTo>
                      <a:pt x="215230" y="605996"/>
                    </a:lnTo>
                    <a:lnTo>
                      <a:pt x="270844" y="605996"/>
                    </a:lnTo>
                    <a:lnTo>
                      <a:pt x="270844" y="513934"/>
                    </a:lnTo>
                    <a:close/>
                  </a:path>
                  <a:path w="441325" h="606425">
                    <a:moveTo>
                      <a:pt x="169880" y="0"/>
                    </a:moveTo>
                    <a:lnTo>
                      <a:pt x="113323" y="0"/>
                    </a:lnTo>
                    <a:lnTo>
                      <a:pt x="113323" y="91119"/>
                    </a:lnTo>
                    <a:lnTo>
                      <a:pt x="0" y="91119"/>
                    </a:lnTo>
                    <a:lnTo>
                      <a:pt x="0" y="150504"/>
                    </a:lnTo>
                    <a:lnTo>
                      <a:pt x="41160" y="150504"/>
                    </a:lnTo>
                    <a:lnTo>
                      <a:pt x="53103" y="152199"/>
                    </a:lnTo>
                    <a:lnTo>
                      <a:pt x="62552" y="157154"/>
                    </a:lnTo>
                    <a:lnTo>
                      <a:pt x="69292" y="165173"/>
                    </a:lnTo>
                    <a:lnTo>
                      <a:pt x="73105" y="176059"/>
                    </a:lnTo>
                    <a:lnTo>
                      <a:pt x="73105" y="426899"/>
                    </a:lnTo>
                    <a:lnTo>
                      <a:pt x="70602" y="435097"/>
                    </a:lnTo>
                    <a:lnTo>
                      <a:pt x="66284" y="441183"/>
                    </a:lnTo>
                    <a:lnTo>
                      <a:pt x="60217" y="444971"/>
                    </a:lnTo>
                    <a:lnTo>
                      <a:pt x="52472" y="446275"/>
                    </a:lnTo>
                    <a:lnTo>
                      <a:pt x="170927" y="446275"/>
                    </a:lnTo>
                    <a:lnTo>
                      <a:pt x="170927" y="323526"/>
                    </a:lnTo>
                    <a:lnTo>
                      <a:pt x="179201" y="323526"/>
                    </a:lnTo>
                    <a:lnTo>
                      <a:pt x="188418" y="322479"/>
                    </a:lnTo>
                    <a:lnTo>
                      <a:pt x="426330" y="322479"/>
                    </a:lnTo>
                    <a:lnTo>
                      <a:pt x="423234" y="317347"/>
                    </a:lnTo>
                    <a:lnTo>
                      <a:pt x="411706" y="305104"/>
                    </a:lnTo>
                    <a:lnTo>
                      <a:pt x="397155" y="294580"/>
                    </a:lnTo>
                    <a:lnTo>
                      <a:pt x="379697" y="285961"/>
                    </a:lnTo>
                    <a:lnTo>
                      <a:pt x="359450" y="279433"/>
                    </a:lnTo>
                    <a:lnTo>
                      <a:pt x="378011" y="267179"/>
                    </a:lnTo>
                    <a:lnTo>
                      <a:pt x="170927" y="267179"/>
                    </a:lnTo>
                    <a:lnTo>
                      <a:pt x="170927" y="154588"/>
                    </a:lnTo>
                    <a:lnTo>
                      <a:pt x="399747" y="154588"/>
                    </a:lnTo>
                    <a:lnTo>
                      <a:pt x="399281" y="153346"/>
                    </a:lnTo>
                    <a:lnTo>
                      <a:pt x="373002" y="121436"/>
                    </a:lnTo>
                    <a:lnTo>
                      <a:pt x="333563" y="102563"/>
                    </a:lnTo>
                    <a:lnTo>
                      <a:pt x="284979" y="92661"/>
                    </a:lnTo>
                    <a:lnTo>
                      <a:pt x="270844" y="91119"/>
                    </a:lnTo>
                    <a:lnTo>
                      <a:pt x="270844" y="89024"/>
                    </a:lnTo>
                    <a:lnTo>
                      <a:pt x="169880" y="89024"/>
                    </a:lnTo>
                    <a:lnTo>
                      <a:pt x="169880" y="0"/>
                    </a:lnTo>
                    <a:close/>
                  </a:path>
                  <a:path w="441325" h="606425">
                    <a:moveTo>
                      <a:pt x="399747" y="154588"/>
                    </a:moveTo>
                    <a:lnTo>
                      <a:pt x="217325" y="154588"/>
                    </a:lnTo>
                    <a:lnTo>
                      <a:pt x="226541" y="155636"/>
                    </a:lnTo>
                    <a:lnTo>
                      <a:pt x="235863" y="155636"/>
                    </a:lnTo>
                    <a:lnTo>
                      <a:pt x="243090" y="157626"/>
                    </a:lnTo>
                    <a:lnTo>
                      <a:pt x="255448" y="159720"/>
                    </a:lnTo>
                    <a:lnTo>
                      <a:pt x="261628" y="161710"/>
                    </a:lnTo>
                    <a:lnTo>
                      <a:pt x="268750" y="163805"/>
                    </a:lnTo>
                    <a:lnTo>
                      <a:pt x="297656" y="190408"/>
                    </a:lnTo>
                    <a:lnTo>
                      <a:pt x="300694" y="196587"/>
                    </a:lnTo>
                    <a:lnTo>
                      <a:pt x="302788" y="202662"/>
                    </a:lnTo>
                    <a:lnTo>
                      <a:pt x="302788" y="218058"/>
                    </a:lnTo>
                    <a:lnTo>
                      <a:pt x="301741" y="224237"/>
                    </a:lnTo>
                    <a:lnTo>
                      <a:pt x="298704" y="230312"/>
                    </a:lnTo>
                    <a:lnTo>
                      <a:pt x="297656" y="235444"/>
                    </a:lnTo>
                    <a:lnTo>
                      <a:pt x="293467" y="239529"/>
                    </a:lnTo>
                    <a:lnTo>
                      <a:pt x="285298" y="247698"/>
                    </a:lnTo>
                    <a:lnTo>
                      <a:pt x="280166" y="250840"/>
                    </a:lnTo>
                    <a:lnTo>
                      <a:pt x="250211" y="262047"/>
                    </a:lnTo>
                    <a:lnTo>
                      <a:pt x="244032" y="264141"/>
                    </a:lnTo>
                    <a:lnTo>
                      <a:pt x="238900" y="264141"/>
                    </a:lnTo>
                    <a:lnTo>
                      <a:pt x="233768" y="266131"/>
                    </a:lnTo>
                    <a:lnTo>
                      <a:pt x="219315" y="266131"/>
                    </a:lnTo>
                    <a:lnTo>
                      <a:pt x="211145" y="267179"/>
                    </a:lnTo>
                    <a:lnTo>
                      <a:pt x="378011" y="267179"/>
                    </a:lnTo>
                    <a:lnTo>
                      <a:pt x="383227" y="263735"/>
                    </a:lnTo>
                    <a:lnTo>
                      <a:pt x="399079" y="242854"/>
                    </a:lnTo>
                    <a:lnTo>
                      <a:pt x="407214" y="216984"/>
                    </a:lnTo>
                    <a:lnTo>
                      <a:pt x="407838" y="186323"/>
                    </a:lnTo>
                    <a:lnTo>
                      <a:pt x="405876" y="174414"/>
                    </a:lnTo>
                    <a:lnTo>
                      <a:pt x="403059" y="163399"/>
                    </a:lnTo>
                    <a:lnTo>
                      <a:pt x="399747" y="154588"/>
                    </a:lnTo>
                    <a:close/>
                  </a:path>
                  <a:path w="441325" h="606425">
                    <a:moveTo>
                      <a:pt x="270844" y="0"/>
                    </a:moveTo>
                    <a:lnTo>
                      <a:pt x="215230" y="0"/>
                    </a:lnTo>
                    <a:lnTo>
                      <a:pt x="215230" y="89024"/>
                    </a:lnTo>
                    <a:lnTo>
                      <a:pt x="270844" y="89024"/>
                    </a:lnTo>
                    <a:lnTo>
                      <a:pt x="270844" y="0"/>
                    </a:lnTo>
                    <a:close/>
                  </a:path>
                </a:pathLst>
              </a:custGeom>
              <a:solidFill>
                <a:srgbClr val="FFFFFF"/>
              </a:solidFill>
            </p:spPr>
            <p:txBody>
              <a:bodyPr wrap="square" lIns="0" tIns="0" rIns="0" bIns="0" rtlCol="0"/>
              <a:lstStyle/>
              <a:p>
                <a:endParaRPr sz="819"/>
              </a:p>
            </p:txBody>
          </p:sp>
          <p:sp>
            <p:nvSpPr>
              <p:cNvPr id="14" name="object 14"/>
              <p:cNvSpPr/>
              <p:nvPr/>
            </p:nvSpPr>
            <p:spPr>
              <a:xfrm>
                <a:off x="4856354" y="6458800"/>
                <a:ext cx="0" cy="1437005"/>
              </a:xfrm>
              <a:custGeom>
                <a:avLst/>
                <a:gdLst/>
                <a:ahLst/>
                <a:cxnLst/>
                <a:rect l="l" t="t" r="r" b="b"/>
                <a:pathLst>
                  <a:path h="1437004">
                    <a:moveTo>
                      <a:pt x="0" y="0"/>
                    </a:moveTo>
                    <a:lnTo>
                      <a:pt x="0" y="1436545"/>
                    </a:lnTo>
                  </a:path>
                </a:pathLst>
              </a:custGeom>
              <a:ln w="73314">
                <a:solidFill>
                  <a:srgbClr val="33A952"/>
                </a:solidFill>
              </a:ln>
            </p:spPr>
            <p:txBody>
              <a:bodyPr wrap="square" lIns="0" tIns="0" rIns="0" bIns="0" rtlCol="0"/>
              <a:lstStyle/>
              <a:p>
                <a:endParaRPr sz="819"/>
              </a:p>
            </p:txBody>
          </p:sp>
          <p:sp>
            <p:nvSpPr>
              <p:cNvPr id="15" name="object 15"/>
              <p:cNvSpPr/>
              <p:nvPr/>
            </p:nvSpPr>
            <p:spPr>
              <a:xfrm>
                <a:off x="3412267" y="7850100"/>
                <a:ext cx="2879725" cy="1525270"/>
              </a:xfrm>
              <a:custGeom>
                <a:avLst/>
                <a:gdLst/>
                <a:ahLst/>
                <a:cxnLst/>
                <a:rect l="l" t="t" r="r" b="b"/>
                <a:pathLst>
                  <a:path w="2879725" h="1525270">
                    <a:moveTo>
                      <a:pt x="2760396" y="0"/>
                    </a:moveTo>
                    <a:lnTo>
                      <a:pt x="120235" y="0"/>
                    </a:lnTo>
                    <a:lnTo>
                      <a:pt x="73258" y="9375"/>
                    </a:lnTo>
                    <a:lnTo>
                      <a:pt x="35060" y="34942"/>
                    </a:lnTo>
                    <a:lnTo>
                      <a:pt x="9390" y="72861"/>
                    </a:lnTo>
                    <a:lnTo>
                      <a:pt x="0" y="119293"/>
                    </a:lnTo>
                    <a:lnTo>
                      <a:pt x="0" y="257019"/>
                    </a:lnTo>
                    <a:lnTo>
                      <a:pt x="9396" y="303417"/>
                    </a:lnTo>
                    <a:lnTo>
                      <a:pt x="35060" y="341331"/>
                    </a:lnTo>
                    <a:lnTo>
                      <a:pt x="73258" y="366922"/>
                    </a:lnTo>
                    <a:lnTo>
                      <a:pt x="120235" y="376312"/>
                    </a:lnTo>
                    <a:lnTo>
                      <a:pt x="140775" y="378173"/>
                    </a:lnTo>
                    <a:lnTo>
                      <a:pt x="160440" y="383500"/>
                    </a:lnTo>
                    <a:lnTo>
                      <a:pt x="195226" y="403020"/>
                    </a:lnTo>
                    <a:lnTo>
                      <a:pt x="221972" y="434152"/>
                    </a:lnTo>
                    <a:lnTo>
                      <a:pt x="236386" y="472983"/>
                    </a:lnTo>
                    <a:lnTo>
                      <a:pt x="422396" y="1428062"/>
                    </a:lnTo>
                    <a:lnTo>
                      <a:pt x="437378" y="1467026"/>
                    </a:lnTo>
                    <a:lnTo>
                      <a:pt x="463622" y="1497606"/>
                    </a:lnTo>
                    <a:lnTo>
                      <a:pt x="498527" y="1517581"/>
                    </a:lnTo>
                    <a:lnTo>
                      <a:pt x="539490" y="1524732"/>
                    </a:lnTo>
                    <a:lnTo>
                      <a:pt x="2340094" y="1524732"/>
                    </a:lnTo>
                    <a:lnTo>
                      <a:pt x="2381204" y="1517581"/>
                    </a:lnTo>
                    <a:lnTo>
                      <a:pt x="2416355" y="1497606"/>
                    </a:lnTo>
                    <a:lnTo>
                      <a:pt x="2442648" y="1467026"/>
                    </a:lnTo>
                    <a:lnTo>
                      <a:pt x="2457188" y="1428062"/>
                    </a:lnTo>
                    <a:lnTo>
                      <a:pt x="2643198" y="472983"/>
                    </a:lnTo>
                    <a:lnTo>
                      <a:pt x="2657739" y="434018"/>
                    </a:lnTo>
                    <a:lnTo>
                      <a:pt x="2684044" y="403439"/>
                    </a:lnTo>
                    <a:lnTo>
                      <a:pt x="2719225" y="383464"/>
                    </a:lnTo>
                    <a:lnTo>
                      <a:pt x="2760396" y="376312"/>
                    </a:lnTo>
                    <a:lnTo>
                      <a:pt x="2784410" y="373881"/>
                    </a:lnTo>
                    <a:lnTo>
                      <a:pt x="2806794" y="366913"/>
                    </a:lnTo>
                    <a:lnTo>
                      <a:pt x="2844708" y="341331"/>
                    </a:lnTo>
                    <a:lnTo>
                      <a:pt x="2870240" y="303407"/>
                    </a:lnTo>
                    <a:lnTo>
                      <a:pt x="2879585" y="257019"/>
                    </a:lnTo>
                    <a:lnTo>
                      <a:pt x="2879585" y="119293"/>
                    </a:lnTo>
                    <a:lnTo>
                      <a:pt x="2870211" y="72861"/>
                    </a:lnTo>
                    <a:lnTo>
                      <a:pt x="2844655" y="34942"/>
                    </a:lnTo>
                    <a:lnTo>
                      <a:pt x="2806767" y="9375"/>
                    </a:lnTo>
                    <a:lnTo>
                      <a:pt x="2760396" y="0"/>
                    </a:lnTo>
                    <a:close/>
                  </a:path>
                </a:pathLst>
              </a:custGeom>
              <a:solidFill>
                <a:srgbClr val="FF7C67"/>
              </a:solidFill>
            </p:spPr>
            <p:txBody>
              <a:bodyPr wrap="square" lIns="0" tIns="0" rIns="0" bIns="0" rtlCol="0"/>
              <a:lstStyle/>
              <a:p>
                <a:endParaRPr sz="819"/>
              </a:p>
            </p:txBody>
          </p:sp>
          <p:sp>
            <p:nvSpPr>
              <p:cNvPr id="16" name="object 16"/>
              <p:cNvSpPr/>
              <p:nvPr/>
            </p:nvSpPr>
            <p:spPr>
              <a:xfrm>
                <a:off x="3412267" y="7850100"/>
                <a:ext cx="2879725" cy="375285"/>
              </a:xfrm>
              <a:custGeom>
                <a:avLst/>
                <a:gdLst/>
                <a:ahLst/>
                <a:cxnLst/>
                <a:rect l="l" t="t" r="r" b="b"/>
                <a:pathLst>
                  <a:path w="2879725" h="375284">
                    <a:moveTo>
                      <a:pt x="2760396" y="0"/>
                    </a:moveTo>
                    <a:lnTo>
                      <a:pt x="120235" y="0"/>
                    </a:lnTo>
                    <a:lnTo>
                      <a:pt x="73258" y="9337"/>
                    </a:lnTo>
                    <a:lnTo>
                      <a:pt x="35060" y="34798"/>
                    </a:lnTo>
                    <a:lnTo>
                      <a:pt x="9390" y="72551"/>
                    </a:lnTo>
                    <a:lnTo>
                      <a:pt x="0" y="118769"/>
                    </a:lnTo>
                    <a:lnTo>
                      <a:pt x="0" y="255972"/>
                    </a:lnTo>
                    <a:lnTo>
                      <a:pt x="9405" y="302212"/>
                    </a:lnTo>
                    <a:lnTo>
                      <a:pt x="35060" y="339943"/>
                    </a:lnTo>
                    <a:lnTo>
                      <a:pt x="73275" y="365407"/>
                    </a:lnTo>
                    <a:lnTo>
                      <a:pt x="120235" y="374741"/>
                    </a:lnTo>
                    <a:lnTo>
                      <a:pt x="2760396" y="374741"/>
                    </a:lnTo>
                    <a:lnTo>
                      <a:pt x="2806800" y="365404"/>
                    </a:lnTo>
                    <a:lnTo>
                      <a:pt x="2844729" y="339943"/>
                    </a:lnTo>
                    <a:lnTo>
                      <a:pt x="2870244" y="302190"/>
                    </a:lnTo>
                    <a:lnTo>
                      <a:pt x="2879585" y="255972"/>
                    </a:lnTo>
                    <a:lnTo>
                      <a:pt x="2879585" y="118769"/>
                    </a:lnTo>
                    <a:lnTo>
                      <a:pt x="2870211" y="72551"/>
                    </a:lnTo>
                    <a:lnTo>
                      <a:pt x="2844655" y="34798"/>
                    </a:lnTo>
                    <a:lnTo>
                      <a:pt x="2806767" y="9337"/>
                    </a:lnTo>
                    <a:lnTo>
                      <a:pt x="2760396" y="0"/>
                    </a:lnTo>
                    <a:close/>
                  </a:path>
                </a:pathLst>
              </a:custGeom>
              <a:solidFill>
                <a:srgbClr val="111240">
                  <a:alpha val="19999"/>
                </a:srgbClr>
              </a:solidFill>
            </p:spPr>
            <p:txBody>
              <a:bodyPr wrap="square" lIns="0" tIns="0" rIns="0" bIns="0" rtlCol="0"/>
              <a:lstStyle/>
              <a:p>
                <a:endParaRPr sz="819"/>
              </a:p>
            </p:txBody>
          </p:sp>
          <p:sp>
            <p:nvSpPr>
              <p:cNvPr id="17" name="object 17"/>
              <p:cNvSpPr/>
              <p:nvPr/>
            </p:nvSpPr>
            <p:spPr>
              <a:xfrm>
                <a:off x="4854956" y="6476317"/>
                <a:ext cx="546100" cy="548640"/>
              </a:xfrm>
              <a:custGeom>
                <a:avLst/>
                <a:gdLst/>
                <a:ahLst/>
                <a:cxnLst/>
                <a:rect l="l" t="t" r="r" b="b"/>
                <a:pathLst>
                  <a:path w="546100" h="548640">
                    <a:moveTo>
                      <a:pt x="481271" y="0"/>
                    </a:moveTo>
                    <a:lnTo>
                      <a:pt x="409686" y="17095"/>
                    </a:lnTo>
                    <a:lnTo>
                      <a:pt x="367650" y="36984"/>
                    </a:lnTo>
                    <a:lnTo>
                      <a:pt x="322755" y="63800"/>
                    </a:lnTo>
                    <a:lnTo>
                      <a:pt x="275980" y="97068"/>
                    </a:lnTo>
                    <a:lnTo>
                      <a:pt x="228303" y="136313"/>
                    </a:lnTo>
                    <a:lnTo>
                      <a:pt x="180703" y="181060"/>
                    </a:lnTo>
                    <a:lnTo>
                      <a:pt x="135845" y="229080"/>
                    </a:lnTo>
                    <a:lnTo>
                      <a:pt x="96645" y="277113"/>
                    </a:lnTo>
                    <a:lnTo>
                      <a:pt x="63516" y="324186"/>
                    </a:lnTo>
                    <a:lnTo>
                      <a:pt x="36874" y="369328"/>
                    </a:lnTo>
                    <a:lnTo>
                      <a:pt x="17131" y="411566"/>
                    </a:lnTo>
                    <a:lnTo>
                      <a:pt x="4702" y="449927"/>
                    </a:lnTo>
                    <a:lnTo>
                      <a:pt x="0" y="483439"/>
                    </a:lnTo>
                    <a:lnTo>
                      <a:pt x="3438" y="511130"/>
                    </a:lnTo>
                    <a:lnTo>
                      <a:pt x="15431" y="532027"/>
                    </a:lnTo>
                    <a:lnTo>
                      <a:pt x="36290" y="544601"/>
                    </a:lnTo>
                    <a:lnTo>
                      <a:pt x="63985" y="548352"/>
                    </a:lnTo>
                    <a:lnTo>
                      <a:pt x="97520" y="543754"/>
                    </a:lnTo>
                    <a:lnTo>
                      <a:pt x="135896" y="531279"/>
                    </a:lnTo>
                    <a:lnTo>
                      <a:pt x="178115" y="511399"/>
                    </a:lnTo>
                    <a:lnTo>
                      <a:pt x="223179" y="484586"/>
                    </a:lnTo>
                    <a:lnTo>
                      <a:pt x="270089" y="451314"/>
                    </a:lnTo>
                    <a:lnTo>
                      <a:pt x="317847" y="412054"/>
                    </a:lnTo>
                    <a:lnTo>
                      <a:pt x="365456" y="367279"/>
                    </a:lnTo>
                    <a:lnTo>
                      <a:pt x="410099" y="319259"/>
                    </a:lnTo>
                    <a:lnTo>
                      <a:pt x="449244" y="271226"/>
                    </a:lnTo>
                    <a:lnTo>
                      <a:pt x="482418" y="224153"/>
                    </a:lnTo>
                    <a:lnTo>
                      <a:pt x="509150" y="179011"/>
                    </a:lnTo>
                    <a:lnTo>
                      <a:pt x="528969" y="136774"/>
                    </a:lnTo>
                    <a:lnTo>
                      <a:pt x="541403" y="98413"/>
                    </a:lnTo>
                    <a:lnTo>
                      <a:pt x="545981" y="64900"/>
                    </a:lnTo>
                    <a:lnTo>
                      <a:pt x="542230" y="37209"/>
                    </a:lnTo>
                    <a:lnTo>
                      <a:pt x="529680" y="16312"/>
                    </a:lnTo>
                    <a:lnTo>
                      <a:pt x="508861" y="3742"/>
                    </a:lnTo>
                    <a:lnTo>
                      <a:pt x="481271" y="0"/>
                    </a:lnTo>
                    <a:close/>
                  </a:path>
                </a:pathLst>
              </a:custGeom>
              <a:solidFill>
                <a:srgbClr val="33A952"/>
              </a:solidFill>
            </p:spPr>
            <p:txBody>
              <a:bodyPr wrap="square" lIns="0" tIns="0" rIns="0" bIns="0" rtlCol="0"/>
              <a:lstStyle/>
              <a:p>
                <a:endParaRPr sz="819"/>
              </a:p>
            </p:txBody>
          </p:sp>
          <p:sp>
            <p:nvSpPr>
              <p:cNvPr id="18" name="object 18"/>
              <p:cNvSpPr/>
              <p:nvPr/>
            </p:nvSpPr>
            <p:spPr>
              <a:xfrm>
                <a:off x="4313407" y="5462141"/>
                <a:ext cx="1077595" cy="1077595"/>
              </a:xfrm>
              <a:custGeom>
                <a:avLst/>
                <a:gdLst/>
                <a:ahLst/>
                <a:cxnLst/>
                <a:rect l="l" t="t" r="r" b="b"/>
                <a:pathLst>
                  <a:path w="1077595" h="1077595">
                    <a:moveTo>
                      <a:pt x="538652" y="0"/>
                    </a:moveTo>
                    <a:lnTo>
                      <a:pt x="489692" y="2200"/>
                    </a:lnTo>
                    <a:lnTo>
                      <a:pt x="441950" y="8676"/>
                    </a:lnTo>
                    <a:lnTo>
                      <a:pt x="395617" y="19236"/>
                    </a:lnTo>
                    <a:lnTo>
                      <a:pt x="350884" y="33692"/>
                    </a:lnTo>
                    <a:lnTo>
                      <a:pt x="307944" y="51852"/>
                    </a:lnTo>
                    <a:lnTo>
                      <a:pt x="266988" y="73527"/>
                    </a:lnTo>
                    <a:lnTo>
                      <a:pt x="228208" y="98528"/>
                    </a:lnTo>
                    <a:lnTo>
                      <a:pt x="191795" y="126663"/>
                    </a:lnTo>
                    <a:lnTo>
                      <a:pt x="157940" y="157744"/>
                    </a:lnTo>
                    <a:lnTo>
                      <a:pt x="126835" y="191579"/>
                    </a:lnTo>
                    <a:lnTo>
                      <a:pt x="98673" y="227980"/>
                    </a:lnTo>
                    <a:lnTo>
                      <a:pt x="73644" y="266756"/>
                    </a:lnTo>
                    <a:lnTo>
                      <a:pt x="51940" y="307717"/>
                    </a:lnTo>
                    <a:lnTo>
                      <a:pt x="33752" y="350673"/>
                    </a:lnTo>
                    <a:lnTo>
                      <a:pt x="19273" y="395435"/>
                    </a:lnTo>
                    <a:lnTo>
                      <a:pt x="8693" y="441812"/>
                    </a:lnTo>
                    <a:lnTo>
                      <a:pt x="2205" y="489614"/>
                    </a:lnTo>
                    <a:lnTo>
                      <a:pt x="0" y="538652"/>
                    </a:lnTo>
                    <a:lnTo>
                      <a:pt x="2205" y="587689"/>
                    </a:lnTo>
                    <a:lnTo>
                      <a:pt x="8693" y="635492"/>
                    </a:lnTo>
                    <a:lnTo>
                      <a:pt x="19273" y="681869"/>
                    </a:lnTo>
                    <a:lnTo>
                      <a:pt x="33752" y="726630"/>
                    </a:lnTo>
                    <a:lnTo>
                      <a:pt x="51940" y="769587"/>
                    </a:lnTo>
                    <a:lnTo>
                      <a:pt x="73644" y="810548"/>
                    </a:lnTo>
                    <a:lnTo>
                      <a:pt x="98673" y="849324"/>
                    </a:lnTo>
                    <a:lnTo>
                      <a:pt x="126835" y="885724"/>
                    </a:lnTo>
                    <a:lnTo>
                      <a:pt x="157940" y="919560"/>
                    </a:lnTo>
                    <a:lnTo>
                      <a:pt x="191795" y="950640"/>
                    </a:lnTo>
                    <a:lnTo>
                      <a:pt x="228208" y="978776"/>
                    </a:lnTo>
                    <a:lnTo>
                      <a:pt x="266988" y="1003776"/>
                    </a:lnTo>
                    <a:lnTo>
                      <a:pt x="307944" y="1025452"/>
                    </a:lnTo>
                    <a:lnTo>
                      <a:pt x="350884" y="1043612"/>
                    </a:lnTo>
                    <a:lnTo>
                      <a:pt x="395617" y="1058067"/>
                    </a:lnTo>
                    <a:lnTo>
                      <a:pt x="441950" y="1068628"/>
                    </a:lnTo>
                    <a:lnTo>
                      <a:pt x="489692" y="1075103"/>
                    </a:lnTo>
                    <a:lnTo>
                      <a:pt x="538652" y="1077304"/>
                    </a:lnTo>
                    <a:lnTo>
                      <a:pt x="587627" y="1075103"/>
                    </a:lnTo>
                    <a:lnTo>
                      <a:pt x="635381" y="1068628"/>
                    </a:lnTo>
                    <a:lnTo>
                      <a:pt x="681723" y="1058067"/>
                    </a:lnTo>
                    <a:lnTo>
                      <a:pt x="726461" y="1043612"/>
                    </a:lnTo>
                    <a:lnTo>
                      <a:pt x="769405" y="1025452"/>
                    </a:lnTo>
                    <a:lnTo>
                      <a:pt x="810362" y="1003776"/>
                    </a:lnTo>
                    <a:lnTo>
                      <a:pt x="849141" y="978776"/>
                    </a:lnTo>
                    <a:lnTo>
                      <a:pt x="885552" y="950640"/>
                    </a:lnTo>
                    <a:lnTo>
                      <a:pt x="919403" y="919560"/>
                    </a:lnTo>
                    <a:lnTo>
                      <a:pt x="950503" y="885724"/>
                    </a:lnTo>
                    <a:lnTo>
                      <a:pt x="978660" y="849324"/>
                    </a:lnTo>
                    <a:lnTo>
                      <a:pt x="1003683" y="810548"/>
                    </a:lnTo>
                    <a:lnTo>
                      <a:pt x="1025381" y="769587"/>
                    </a:lnTo>
                    <a:lnTo>
                      <a:pt x="1043564" y="726630"/>
                    </a:lnTo>
                    <a:lnTo>
                      <a:pt x="1058038" y="681869"/>
                    </a:lnTo>
                    <a:lnTo>
                      <a:pt x="1068614" y="635492"/>
                    </a:lnTo>
                    <a:lnTo>
                      <a:pt x="1075100" y="587689"/>
                    </a:lnTo>
                    <a:lnTo>
                      <a:pt x="1077304" y="538652"/>
                    </a:lnTo>
                    <a:lnTo>
                      <a:pt x="1075100" y="489614"/>
                    </a:lnTo>
                    <a:lnTo>
                      <a:pt x="1068614" y="441812"/>
                    </a:lnTo>
                    <a:lnTo>
                      <a:pt x="1058038" y="395435"/>
                    </a:lnTo>
                    <a:lnTo>
                      <a:pt x="1043564" y="350673"/>
                    </a:lnTo>
                    <a:lnTo>
                      <a:pt x="1025381" y="307717"/>
                    </a:lnTo>
                    <a:lnTo>
                      <a:pt x="1003683" y="266756"/>
                    </a:lnTo>
                    <a:lnTo>
                      <a:pt x="978660" y="227980"/>
                    </a:lnTo>
                    <a:lnTo>
                      <a:pt x="950503" y="191579"/>
                    </a:lnTo>
                    <a:lnTo>
                      <a:pt x="919403" y="157744"/>
                    </a:lnTo>
                    <a:lnTo>
                      <a:pt x="885552" y="126663"/>
                    </a:lnTo>
                    <a:lnTo>
                      <a:pt x="849141" y="98528"/>
                    </a:lnTo>
                    <a:lnTo>
                      <a:pt x="810362" y="73527"/>
                    </a:lnTo>
                    <a:lnTo>
                      <a:pt x="769405" y="51852"/>
                    </a:lnTo>
                    <a:lnTo>
                      <a:pt x="726461" y="33692"/>
                    </a:lnTo>
                    <a:lnTo>
                      <a:pt x="681723" y="19236"/>
                    </a:lnTo>
                    <a:lnTo>
                      <a:pt x="635381" y="8676"/>
                    </a:lnTo>
                    <a:lnTo>
                      <a:pt x="587627" y="2200"/>
                    </a:lnTo>
                    <a:lnTo>
                      <a:pt x="538652" y="0"/>
                    </a:lnTo>
                    <a:close/>
                  </a:path>
                </a:pathLst>
              </a:custGeom>
              <a:solidFill>
                <a:srgbClr val="FABD03"/>
              </a:solidFill>
            </p:spPr>
            <p:txBody>
              <a:bodyPr wrap="square" lIns="0" tIns="0" rIns="0" bIns="0" rtlCol="0"/>
              <a:lstStyle/>
              <a:p>
                <a:endParaRPr sz="819"/>
              </a:p>
            </p:txBody>
          </p:sp>
          <p:sp>
            <p:nvSpPr>
              <p:cNvPr id="19" name="object 19"/>
              <p:cNvSpPr/>
              <p:nvPr/>
            </p:nvSpPr>
            <p:spPr>
              <a:xfrm>
                <a:off x="4353625" y="5503616"/>
                <a:ext cx="995680" cy="995680"/>
              </a:xfrm>
              <a:custGeom>
                <a:avLst/>
                <a:gdLst/>
                <a:ahLst/>
                <a:cxnLst/>
                <a:rect l="l" t="t" r="r" b="b"/>
                <a:pathLst>
                  <a:path w="995679" h="995679">
                    <a:moveTo>
                      <a:pt x="497281" y="0"/>
                    </a:moveTo>
                    <a:lnTo>
                      <a:pt x="449443" y="2281"/>
                    </a:lnTo>
                    <a:lnTo>
                      <a:pt x="402880" y="8987"/>
                    </a:lnTo>
                    <a:lnTo>
                      <a:pt x="357801" y="19907"/>
                    </a:lnTo>
                    <a:lnTo>
                      <a:pt x="314417" y="34832"/>
                    </a:lnTo>
                    <a:lnTo>
                      <a:pt x="272937" y="53551"/>
                    </a:lnTo>
                    <a:lnTo>
                      <a:pt x="233571" y="75855"/>
                    </a:lnTo>
                    <a:lnTo>
                      <a:pt x="196527" y="101534"/>
                    </a:lnTo>
                    <a:lnTo>
                      <a:pt x="162017" y="130378"/>
                    </a:lnTo>
                    <a:lnTo>
                      <a:pt x="130250" y="162178"/>
                    </a:lnTo>
                    <a:lnTo>
                      <a:pt x="101434" y="196724"/>
                    </a:lnTo>
                    <a:lnTo>
                      <a:pt x="75781" y="233805"/>
                    </a:lnTo>
                    <a:lnTo>
                      <a:pt x="53499" y="273213"/>
                    </a:lnTo>
                    <a:lnTo>
                      <a:pt x="34798" y="314738"/>
                    </a:lnTo>
                    <a:lnTo>
                      <a:pt x="19888" y="358169"/>
                    </a:lnTo>
                    <a:lnTo>
                      <a:pt x="8979" y="403297"/>
                    </a:lnTo>
                    <a:lnTo>
                      <a:pt x="2279" y="449912"/>
                    </a:lnTo>
                    <a:lnTo>
                      <a:pt x="0" y="497805"/>
                    </a:lnTo>
                    <a:lnTo>
                      <a:pt x="2289" y="545698"/>
                    </a:lnTo>
                    <a:lnTo>
                      <a:pt x="9017" y="592313"/>
                    </a:lnTo>
                    <a:lnTo>
                      <a:pt x="19969" y="637441"/>
                    </a:lnTo>
                    <a:lnTo>
                      <a:pt x="34932" y="680875"/>
                    </a:lnTo>
                    <a:lnTo>
                      <a:pt x="53691" y="722397"/>
                    </a:lnTo>
                    <a:lnTo>
                      <a:pt x="76034" y="761805"/>
                    </a:lnTo>
                    <a:lnTo>
                      <a:pt x="101748" y="798887"/>
                    </a:lnTo>
                    <a:lnTo>
                      <a:pt x="130618" y="833432"/>
                    </a:lnTo>
                    <a:lnTo>
                      <a:pt x="162432" y="865232"/>
                    </a:lnTo>
                    <a:lnTo>
                      <a:pt x="196975" y="894077"/>
                    </a:lnTo>
                    <a:lnTo>
                      <a:pt x="234035" y="919756"/>
                    </a:lnTo>
                    <a:lnTo>
                      <a:pt x="273397" y="942060"/>
                    </a:lnTo>
                    <a:lnTo>
                      <a:pt x="314849" y="960779"/>
                    </a:lnTo>
                    <a:lnTo>
                      <a:pt x="358177" y="975703"/>
                    </a:lnTo>
                    <a:lnTo>
                      <a:pt x="403168" y="986623"/>
                    </a:lnTo>
                    <a:lnTo>
                      <a:pt x="449607" y="993329"/>
                    </a:lnTo>
                    <a:lnTo>
                      <a:pt x="497281" y="995611"/>
                    </a:lnTo>
                    <a:lnTo>
                      <a:pt x="545147" y="993329"/>
                    </a:lnTo>
                    <a:lnTo>
                      <a:pt x="591752" y="986623"/>
                    </a:lnTo>
                    <a:lnTo>
                      <a:pt x="636886" y="975703"/>
                    </a:lnTo>
                    <a:lnTo>
                      <a:pt x="680336" y="960779"/>
                    </a:lnTo>
                    <a:lnTo>
                      <a:pt x="721890" y="942060"/>
                    </a:lnTo>
                    <a:lnTo>
                      <a:pt x="723502" y="941149"/>
                    </a:lnTo>
                    <a:lnTo>
                      <a:pt x="497281" y="941149"/>
                    </a:lnTo>
                    <a:lnTo>
                      <a:pt x="449215" y="938546"/>
                    </a:lnTo>
                    <a:lnTo>
                      <a:pt x="402603" y="930919"/>
                    </a:lnTo>
                    <a:lnTo>
                      <a:pt x="357721" y="918538"/>
                    </a:lnTo>
                    <a:lnTo>
                      <a:pt x="314845" y="901675"/>
                    </a:lnTo>
                    <a:lnTo>
                      <a:pt x="274250" y="880600"/>
                    </a:lnTo>
                    <a:lnTo>
                      <a:pt x="236213" y="855584"/>
                    </a:lnTo>
                    <a:lnTo>
                      <a:pt x="201009" y="826898"/>
                    </a:lnTo>
                    <a:lnTo>
                      <a:pt x="168914" y="794814"/>
                    </a:lnTo>
                    <a:lnTo>
                      <a:pt x="140204" y="759601"/>
                    </a:lnTo>
                    <a:lnTo>
                      <a:pt x="115154" y="721531"/>
                    </a:lnTo>
                    <a:lnTo>
                      <a:pt x="94039" y="680872"/>
                    </a:lnTo>
                    <a:lnTo>
                      <a:pt x="77138" y="637903"/>
                    </a:lnTo>
                    <a:lnTo>
                      <a:pt x="64724" y="592887"/>
                    </a:lnTo>
                    <a:lnTo>
                      <a:pt x="57073" y="546097"/>
                    </a:lnTo>
                    <a:lnTo>
                      <a:pt x="54462" y="497805"/>
                    </a:lnTo>
                    <a:lnTo>
                      <a:pt x="57073" y="449513"/>
                    </a:lnTo>
                    <a:lnTo>
                      <a:pt x="64724" y="402723"/>
                    </a:lnTo>
                    <a:lnTo>
                      <a:pt x="77138" y="357707"/>
                    </a:lnTo>
                    <a:lnTo>
                      <a:pt x="94040" y="314736"/>
                    </a:lnTo>
                    <a:lnTo>
                      <a:pt x="115154" y="274079"/>
                    </a:lnTo>
                    <a:lnTo>
                      <a:pt x="140204" y="236009"/>
                    </a:lnTo>
                    <a:lnTo>
                      <a:pt x="168914" y="200797"/>
                    </a:lnTo>
                    <a:lnTo>
                      <a:pt x="201009" y="168712"/>
                    </a:lnTo>
                    <a:lnTo>
                      <a:pt x="236213" y="140026"/>
                    </a:lnTo>
                    <a:lnTo>
                      <a:pt x="274250" y="115010"/>
                    </a:lnTo>
                    <a:lnTo>
                      <a:pt x="314845" y="93935"/>
                    </a:lnTo>
                    <a:lnTo>
                      <a:pt x="357721" y="77072"/>
                    </a:lnTo>
                    <a:lnTo>
                      <a:pt x="402603" y="64691"/>
                    </a:lnTo>
                    <a:lnTo>
                      <a:pt x="449215" y="57064"/>
                    </a:lnTo>
                    <a:lnTo>
                      <a:pt x="497281" y="54462"/>
                    </a:lnTo>
                    <a:lnTo>
                      <a:pt x="723502" y="54462"/>
                    </a:lnTo>
                    <a:lnTo>
                      <a:pt x="721890" y="53551"/>
                    </a:lnTo>
                    <a:lnTo>
                      <a:pt x="680336" y="34832"/>
                    </a:lnTo>
                    <a:lnTo>
                      <a:pt x="636886" y="19907"/>
                    </a:lnTo>
                    <a:lnTo>
                      <a:pt x="591752" y="8987"/>
                    </a:lnTo>
                    <a:lnTo>
                      <a:pt x="545147" y="2281"/>
                    </a:lnTo>
                    <a:lnTo>
                      <a:pt x="497281" y="0"/>
                    </a:lnTo>
                    <a:close/>
                  </a:path>
                  <a:path w="995679" h="995679">
                    <a:moveTo>
                      <a:pt x="723502" y="54462"/>
                    </a:moveTo>
                    <a:lnTo>
                      <a:pt x="497281" y="54462"/>
                    </a:lnTo>
                    <a:lnTo>
                      <a:pt x="545348" y="57064"/>
                    </a:lnTo>
                    <a:lnTo>
                      <a:pt x="591960" y="64691"/>
                    </a:lnTo>
                    <a:lnTo>
                      <a:pt x="636842" y="77072"/>
                    </a:lnTo>
                    <a:lnTo>
                      <a:pt x="679718" y="93935"/>
                    </a:lnTo>
                    <a:lnTo>
                      <a:pt x="720313" y="115010"/>
                    </a:lnTo>
                    <a:lnTo>
                      <a:pt x="758350" y="140026"/>
                    </a:lnTo>
                    <a:lnTo>
                      <a:pt x="793554" y="168712"/>
                    </a:lnTo>
                    <a:lnTo>
                      <a:pt x="825649" y="200797"/>
                    </a:lnTo>
                    <a:lnTo>
                      <a:pt x="854359" y="236009"/>
                    </a:lnTo>
                    <a:lnTo>
                      <a:pt x="879409" y="274079"/>
                    </a:lnTo>
                    <a:lnTo>
                      <a:pt x="900524" y="314738"/>
                    </a:lnTo>
                    <a:lnTo>
                      <a:pt x="917425" y="357707"/>
                    </a:lnTo>
                    <a:lnTo>
                      <a:pt x="929839" y="402723"/>
                    </a:lnTo>
                    <a:lnTo>
                      <a:pt x="937490" y="449513"/>
                    </a:lnTo>
                    <a:lnTo>
                      <a:pt x="940101" y="497805"/>
                    </a:lnTo>
                    <a:lnTo>
                      <a:pt x="937490" y="546097"/>
                    </a:lnTo>
                    <a:lnTo>
                      <a:pt x="929839" y="592887"/>
                    </a:lnTo>
                    <a:lnTo>
                      <a:pt x="917425" y="637903"/>
                    </a:lnTo>
                    <a:lnTo>
                      <a:pt x="900523" y="680875"/>
                    </a:lnTo>
                    <a:lnTo>
                      <a:pt x="879409" y="721531"/>
                    </a:lnTo>
                    <a:lnTo>
                      <a:pt x="854359" y="759601"/>
                    </a:lnTo>
                    <a:lnTo>
                      <a:pt x="825649" y="794814"/>
                    </a:lnTo>
                    <a:lnTo>
                      <a:pt x="793554" y="826898"/>
                    </a:lnTo>
                    <a:lnTo>
                      <a:pt x="758350" y="855584"/>
                    </a:lnTo>
                    <a:lnTo>
                      <a:pt x="720313" y="880600"/>
                    </a:lnTo>
                    <a:lnTo>
                      <a:pt x="679718" y="901675"/>
                    </a:lnTo>
                    <a:lnTo>
                      <a:pt x="636842" y="918538"/>
                    </a:lnTo>
                    <a:lnTo>
                      <a:pt x="591960" y="930919"/>
                    </a:lnTo>
                    <a:lnTo>
                      <a:pt x="545348" y="938546"/>
                    </a:lnTo>
                    <a:lnTo>
                      <a:pt x="497281" y="941149"/>
                    </a:lnTo>
                    <a:lnTo>
                      <a:pt x="723502" y="941149"/>
                    </a:lnTo>
                    <a:lnTo>
                      <a:pt x="761338" y="919756"/>
                    </a:lnTo>
                    <a:lnTo>
                      <a:pt x="798467" y="894077"/>
                    </a:lnTo>
                    <a:lnTo>
                      <a:pt x="833065" y="865232"/>
                    </a:lnTo>
                    <a:lnTo>
                      <a:pt x="864920" y="833432"/>
                    </a:lnTo>
                    <a:lnTo>
                      <a:pt x="893821" y="798887"/>
                    </a:lnTo>
                    <a:lnTo>
                      <a:pt x="919555" y="761805"/>
                    </a:lnTo>
                    <a:lnTo>
                      <a:pt x="941912" y="722397"/>
                    </a:lnTo>
                    <a:lnTo>
                      <a:pt x="960679" y="680872"/>
                    </a:lnTo>
                    <a:lnTo>
                      <a:pt x="975644" y="637441"/>
                    </a:lnTo>
                    <a:lnTo>
                      <a:pt x="986595" y="592313"/>
                    </a:lnTo>
                    <a:lnTo>
                      <a:pt x="993322" y="545698"/>
                    </a:lnTo>
                    <a:lnTo>
                      <a:pt x="995611" y="497805"/>
                    </a:lnTo>
                    <a:lnTo>
                      <a:pt x="993322" y="449912"/>
                    </a:lnTo>
                    <a:lnTo>
                      <a:pt x="986595" y="403297"/>
                    </a:lnTo>
                    <a:lnTo>
                      <a:pt x="975644" y="358169"/>
                    </a:lnTo>
                    <a:lnTo>
                      <a:pt x="960678" y="314736"/>
                    </a:lnTo>
                    <a:lnTo>
                      <a:pt x="941912" y="273213"/>
                    </a:lnTo>
                    <a:lnTo>
                      <a:pt x="919555" y="233805"/>
                    </a:lnTo>
                    <a:lnTo>
                      <a:pt x="893821" y="196724"/>
                    </a:lnTo>
                    <a:lnTo>
                      <a:pt x="864920" y="162178"/>
                    </a:lnTo>
                    <a:lnTo>
                      <a:pt x="833065" y="130378"/>
                    </a:lnTo>
                    <a:lnTo>
                      <a:pt x="798467" y="101534"/>
                    </a:lnTo>
                    <a:lnTo>
                      <a:pt x="761338" y="75855"/>
                    </a:lnTo>
                    <a:lnTo>
                      <a:pt x="723502" y="54462"/>
                    </a:lnTo>
                    <a:close/>
                  </a:path>
                </a:pathLst>
              </a:custGeom>
              <a:solidFill>
                <a:srgbClr val="FFFFFF">
                  <a:alpha val="19999"/>
                </a:srgbClr>
              </a:solidFill>
            </p:spPr>
            <p:txBody>
              <a:bodyPr wrap="square" lIns="0" tIns="0" rIns="0" bIns="0" rtlCol="0"/>
              <a:lstStyle/>
              <a:p>
                <a:endParaRPr sz="819"/>
              </a:p>
            </p:txBody>
          </p:sp>
          <p:sp>
            <p:nvSpPr>
              <p:cNvPr id="20" name="object 20"/>
              <p:cNvSpPr/>
              <p:nvPr/>
            </p:nvSpPr>
            <p:spPr>
              <a:xfrm>
                <a:off x="4635153" y="5698423"/>
                <a:ext cx="440690" cy="610235"/>
              </a:xfrm>
              <a:custGeom>
                <a:avLst/>
                <a:gdLst/>
                <a:ahLst/>
                <a:cxnLst/>
                <a:rect l="l" t="t" r="r" b="b"/>
                <a:pathLst>
                  <a:path w="440689" h="610235">
                    <a:moveTo>
                      <a:pt x="0" y="92376"/>
                    </a:moveTo>
                    <a:lnTo>
                      <a:pt x="0" y="152913"/>
                    </a:lnTo>
                    <a:lnTo>
                      <a:pt x="41160" y="152913"/>
                    </a:lnTo>
                    <a:lnTo>
                      <a:pt x="53694" y="154462"/>
                    </a:lnTo>
                    <a:lnTo>
                      <a:pt x="63430" y="159105"/>
                    </a:lnTo>
                    <a:lnTo>
                      <a:pt x="70278" y="166831"/>
                    </a:lnTo>
                    <a:lnTo>
                      <a:pt x="74152" y="177630"/>
                    </a:lnTo>
                    <a:lnTo>
                      <a:pt x="74152" y="429099"/>
                    </a:lnTo>
                    <a:lnTo>
                      <a:pt x="71619" y="437798"/>
                    </a:lnTo>
                    <a:lnTo>
                      <a:pt x="67161" y="443867"/>
                    </a:lnTo>
                    <a:lnTo>
                      <a:pt x="60779" y="447421"/>
                    </a:lnTo>
                    <a:lnTo>
                      <a:pt x="52472" y="448580"/>
                    </a:lnTo>
                    <a:lnTo>
                      <a:pt x="11311" y="448580"/>
                    </a:lnTo>
                    <a:lnTo>
                      <a:pt x="0" y="515296"/>
                    </a:lnTo>
                    <a:lnTo>
                      <a:pt x="113218" y="515296"/>
                    </a:lnTo>
                    <a:lnTo>
                      <a:pt x="113218" y="609767"/>
                    </a:lnTo>
                    <a:lnTo>
                      <a:pt x="170822" y="609767"/>
                    </a:lnTo>
                    <a:lnTo>
                      <a:pt x="170822" y="516343"/>
                    </a:lnTo>
                    <a:lnTo>
                      <a:pt x="270740" y="516343"/>
                    </a:lnTo>
                    <a:lnTo>
                      <a:pt x="270740" y="515296"/>
                    </a:lnTo>
                    <a:lnTo>
                      <a:pt x="311670" y="512291"/>
                    </a:lnTo>
                    <a:lnTo>
                      <a:pt x="357691" y="501562"/>
                    </a:lnTo>
                    <a:lnTo>
                      <a:pt x="396605" y="482283"/>
                    </a:lnTo>
                    <a:lnTo>
                      <a:pt x="422368" y="453093"/>
                    </a:lnTo>
                    <a:lnTo>
                      <a:pt x="424109" y="449627"/>
                    </a:lnTo>
                    <a:lnTo>
                      <a:pt x="171870" y="449627"/>
                    </a:lnTo>
                    <a:lnTo>
                      <a:pt x="171870" y="325411"/>
                    </a:lnTo>
                    <a:lnTo>
                      <a:pt x="172917" y="325411"/>
                    </a:lnTo>
                    <a:lnTo>
                      <a:pt x="179096" y="324364"/>
                    </a:lnTo>
                    <a:lnTo>
                      <a:pt x="425536" y="324364"/>
                    </a:lnTo>
                    <a:lnTo>
                      <a:pt x="396553" y="297067"/>
                    </a:lnTo>
                    <a:lnTo>
                      <a:pt x="359241" y="282260"/>
                    </a:lnTo>
                    <a:lnTo>
                      <a:pt x="377627" y="268959"/>
                    </a:lnTo>
                    <a:lnTo>
                      <a:pt x="171870" y="268959"/>
                    </a:lnTo>
                    <a:lnTo>
                      <a:pt x="171870" y="156055"/>
                    </a:lnTo>
                    <a:lnTo>
                      <a:pt x="398941" y="156055"/>
                    </a:lnTo>
                    <a:lnTo>
                      <a:pt x="398613" y="155227"/>
                    </a:lnTo>
                    <a:lnTo>
                      <a:pt x="372202" y="122800"/>
                    </a:lnTo>
                    <a:lnTo>
                      <a:pt x="332955" y="103924"/>
                    </a:lnTo>
                    <a:lnTo>
                      <a:pt x="284430" y="93963"/>
                    </a:lnTo>
                    <a:lnTo>
                      <a:pt x="279773" y="93423"/>
                    </a:lnTo>
                    <a:lnTo>
                      <a:pt x="78237" y="93423"/>
                    </a:lnTo>
                    <a:lnTo>
                      <a:pt x="0" y="92376"/>
                    </a:lnTo>
                    <a:close/>
                  </a:path>
                  <a:path w="440689" h="610235">
                    <a:moveTo>
                      <a:pt x="270740" y="516343"/>
                    </a:moveTo>
                    <a:lnTo>
                      <a:pt x="170822" y="516343"/>
                    </a:lnTo>
                    <a:lnTo>
                      <a:pt x="178923" y="516507"/>
                    </a:lnTo>
                    <a:lnTo>
                      <a:pt x="201251" y="517227"/>
                    </a:lnTo>
                    <a:lnTo>
                      <a:pt x="215125" y="517391"/>
                    </a:lnTo>
                    <a:lnTo>
                      <a:pt x="215125" y="609767"/>
                    </a:lnTo>
                    <a:lnTo>
                      <a:pt x="270740" y="609767"/>
                    </a:lnTo>
                    <a:lnTo>
                      <a:pt x="270740" y="516343"/>
                    </a:lnTo>
                    <a:close/>
                  </a:path>
                  <a:path w="440689" h="610235">
                    <a:moveTo>
                      <a:pt x="425536" y="324364"/>
                    </a:moveTo>
                    <a:lnTo>
                      <a:pt x="226437" y="324364"/>
                    </a:lnTo>
                    <a:lnTo>
                      <a:pt x="251691" y="326982"/>
                    </a:lnTo>
                    <a:lnTo>
                      <a:pt x="258176" y="327768"/>
                    </a:lnTo>
                    <a:lnTo>
                      <a:pt x="296504" y="338817"/>
                    </a:lnTo>
                    <a:lnTo>
                      <a:pt x="308758" y="346987"/>
                    </a:lnTo>
                    <a:lnTo>
                      <a:pt x="313995" y="351071"/>
                    </a:lnTo>
                    <a:lnTo>
                      <a:pt x="319127" y="357251"/>
                    </a:lnTo>
                    <a:lnTo>
                      <a:pt x="322164" y="363430"/>
                    </a:lnTo>
                    <a:lnTo>
                      <a:pt x="326354" y="370552"/>
                    </a:lnTo>
                    <a:lnTo>
                      <a:pt x="328344" y="377779"/>
                    </a:lnTo>
                    <a:lnTo>
                      <a:pt x="328344" y="394222"/>
                    </a:lnTo>
                    <a:lnTo>
                      <a:pt x="326354" y="400402"/>
                    </a:lnTo>
                    <a:lnTo>
                      <a:pt x="325307" y="405534"/>
                    </a:lnTo>
                    <a:lnTo>
                      <a:pt x="322164" y="411608"/>
                    </a:lnTo>
                    <a:lnTo>
                      <a:pt x="319127" y="416740"/>
                    </a:lnTo>
                    <a:lnTo>
                      <a:pt x="314938" y="419882"/>
                    </a:lnTo>
                    <a:lnTo>
                      <a:pt x="311900" y="425014"/>
                    </a:lnTo>
                    <a:lnTo>
                      <a:pt x="306768" y="428052"/>
                    </a:lnTo>
                    <a:lnTo>
                      <a:pt x="300589" y="431194"/>
                    </a:lnTo>
                    <a:lnTo>
                      <a:pt x="295457" y="434231"/>
                    </a:lnTo>
                    <a:lnTo>
                      <a:pt x="289278" y="437373"/>
                    </a:lnTo>
                    <a:lnTo>
                      <a:pt x="284146" y="439363"/>
                    </a:lnTo>
                    <a:lnTo>
                      <a:pt x="277966" y="440410"/>
                    </a:lnTo>
                    <a:lnTo>
                      <a:pt x="271787" y="442505"/>
                    </a:lnTo>
                    <a:lnTo>
                      <a:pt x="263513" y="444495"/>
                    </a:lnTo>
                    <a:lnTo>
                      <a:pt x="255239" y="445542"/>
                    </a:lnTo>
                    <a:lnTo>
                      <a:pt x="248117" y="446590"/>
                    </a:lnTo>
                    <a:lnTo>
                      <a:pt x="241937" y="447637"/>
                    </a:lnTo>
                    <a:lnTo>
                      <a:pt x="236805" y="447637"/>
                    </a:lnTo>
                    <a:lnTo>
                      <a:pt x="230626" y="448580"/>
                    </a:lnTo>
                    <a:lnTo>
                      <a:pt x="222352" y="448580"/>
                    </a:lnTo>
                    <a:lnTo>
                      <a:pt x="214078" y="449627"/>
                    </a:lnTo>
                    <a:lnTo>
                      <a:pt x="424109" y="449627"/>
                    </a:lnTo>
                    <a:lnTo>
                      <a:pt x="438069" y="410868"/>
                    </a:lnTo>
                    <a:lnTo>
                      <a:pt x="440301" y="374303"/>
                    </a:lnTo>
                    <a:lnTo>
                      <a:pt x="437857" y="353166"/>
                    </a:lnTo>
                    <a:lnTo>
                      <a:pt x="432135" y="335093"/>
                    </a:lnTo>
                    <a:lnTo>
                      <a:pt x="425536" y="324364"/>
                    </a:lnTo>
                    <a:close/>
                  </a:path>
                  <a:path w="440689" h="610235">
                    <a:moveTo>
                      <a:pt x="398941" y="156055"/>
                    </a:moveTo>
                    <a:lnTo>
                      <a:pt x="218267" y="156055"/>
                    </a:lnTo>
                    <a:lnTo>
                      <a:pt x="226437" y="157102"/>
                    </a:lnTo>
                    <a:lnTo>
                      <a:pt x="234711" y="158045"/>
                    </a:lnTo>
                    <a:lnTo>
                      <a:pt x="241937" y="158045"/>
                    </a:lnTo>
                    <a:lnTo>
                      <a:pt x="248117" y="160139"/>
                    </a:lnTo>
                    <a:lnTo>
                      <a:pt x="254296" y="161187"/>
                    </a:lnTo>
                    <a:lnTo>
                      <a:pt x="261418" y="163177"/>
                    </a:lnTo>
                    <a:lnTo>
                      <a:pt x="268645" y="166319"/>
                    </a:lnTo>
                    <a:lnTo>
                      <a:pt x="275872" y="168309"/>
                    </a:lnTo>
                    <a:lnTo>
                      <a:pt x="297447" y="191979"/>
                    </a:lnTo>
                    <a:lnTo>
                      <a:pt x="300589" y="198158"/>
                    </a:lnTo>
                    <a:lnTo>
                      <a:pt x="301636" y="204338"/>
                    </a:lnTo>
                    <a:lnTo>
                      <a:pt x="301636" y="219734"/>
                    </a:lnTo>
                    <a:lnTo>
                      <a:pt x="299542" y="231988"/>
                    </a:lnTo>
                    <a:lnTo>
                      <a:pt x="296504" y="237120"/>
                    </a:lnTo>
                    <a:lnTo>
                      <a:pt x="293362" y="242252"/>
                    </a:lnTo>
                    <a:lnTo>
                      <a:pt x="289278" y="245394"/>
                    </a:lnTo>
                    <a:lnTo>
                      <a:pt x="284146" y="249478"/>
                    </a:lnTo>
                    <a:lnTo>
                      <a:pt x="279956" y="252516"/>
                    </a:lnTo>
                    <a:lnTo>
                      <a:pt x="274824" y="255658"/>
                    </a:lnTo>
                    <a:lnTo>
                      <a:pt x="270740" y="257648"/>
                    </a:lnTo>
                    <a:lnTo>
                      <a:pt x="264560" y="260790"/>
                    </a:lnTo>
                    <a:lnTo>
                      <a:pt x="257333" y="261732"/>
                    </a:lnTo>
                    <a:lnTo>
                      <a:pt x="250107" y="263827"/>
                    </a:lnTo>
                    <a:lnTo>
                      <a:pt x="243927" y="264874"/>
                    </a:lnTo>
                    <a:lnTo>
                      <a:pt x="238795" y="266864"/>
                    </a:lnTo>
                    <a:lnTo>
                      <a:pt x="233663" y="266864"/>
                    </a:lnTo>
                    <a:lnTo>
                      <a:pt x="227484" y="267912"/>
                    </a:lnTo>
                    <a:lnTo>
                      <a:pt x="219210" y="267912"/>
                    </a:lnTo>
                    <a:lnTo>
                      <a:pt x="211041" y="268959"/>
                    </a:lnTo>
                    <a:lnTo>
                      <a:pt x="377627" y="268959"/>
                    </a:lnTo>
                    <a:lnTo>
                      <a:pt x="382412" y="265498"/>
                    </a:lnTo>
                    <a:lnTo>
                      <a:pt x="397953" y="244307"/>
                    </a:lnTo>
                    <a:lnTo>
                      <a:pt x="405974" y="218501"/>
                    </a:lnTo>
                    <a:lnTo>
                      <a:pt x="406581" y="187894"/>
                    </a:lnTo>
                    <a:lnTo>
                      <a:pt x="405208" y="176102"/>
                    </a:lnTo>
                    <a:lnTo>
                      <a:pt x="402588" y="165271"/>
                    </a:lnTo>
                    <a:lnTo>
                      <a:pt x="398941" y="156055"/>
                    </a:lnTo>
                    <a:close/>
                  </a:path>
                  <a:path w="440689" h="610235">
                    <a:moveTo>
                      <a:pt x="170822" y="0"/>
                    </a:moveTo>
                    <a:lnTo>
                      <a:pt x="113218" y="0"/>
                    </a:lnTo>
                    <a:lnTo>
                      <a:pt x="113218" y="92376"/>
                    </a:lnTo>
                    <a:lnTo>
                      <a:pt x="107016" y="92981"/>
                    </a:lnTo>
                    <a:lnTo>
                      <a:pt x="99184" y="93292"/>
                    </a:lnTo>
                    <a:lnTo>
                      <a:pt x="89623" y="93407"/>
                    </a:lnTo>
                    <a:lnTo>
                      <a:pt x="78237" y="93423"/>
                    </a:lnTo>
                    <a:lnTo>
                      <a:pt x="279773" y="93423"/>
                    </a:lnTo>
                    <a:lnTo>
                      <a:pt x="270740" y="92376"/>
                    </a:lnTo>
                    <a:lnTo>
                      <a:pt x="270740" y="90386"/>
                    </a:lnTo>
                    <a:lnTo>
                      <a:pt x="170822" y="90386"/>
                    </a:lnTo>
                    <a:lnTo>
                      <a:pt x="170822" y="0"/>
                    </a:lnTo>
                    <a:close/>
                  </a:path>
                  <a:path w="440689" h="610235">
                    <a:moveTo>
                      <a:pt x="270740" y="0"/>
                    </a:moveTo>
                    <a:lnTo>
                      <a:pt x="215125" y="0"/>
                    </a:lnTo>
                    <a:lnTo>
                      <a:pt x="215125" y="90386"/>
                    </a:lnTo>
                    <a:lnTo>
                      <a:pt x="270740" y="90386"/>
                    </a:lnTo>
                    <a:lnTo>
                      <a:pt x="270740" y="0"/>
                    </a:lnTo>
                    <a:close/>
                  </a:path>
                </a:pathLst>
              </a:custGeom>
              <a:solidFill>
                <a:srgbClr val="FFFFFF"/>
              </a:solidFill>
            </p:spPr>
            <p:txBody>
              <a:bodyPr wrap="square" lIns="0" tIns="0" rIns="0" bIns="0" rtlCol="0"/>
              <a:lstStyle/>
              <a:p>
                <a:endParaRPr sz="819"/>
              </a:p>
            </p:txBody>
          </p:sp>
          <p:sp>
            <p:nvSpPr>
              <p:cNvPr id="21" name="object 21"/>
              <p:cNvSpPr/>
              <p:nvPr/>
            </p:nvSpPr>
            <p:spPr>
              <a:xfrm>
                <a:off x="4408926" y="7269449"/>
                <a:ext cx="447675" cy="454025"/>
              </a:xfrm>
              <a:custGeom>
                <a:avLst/>
                <a:gdLst/>
                <a:ahLst/>
                <a:cxnLst/>
                <a:rect l="l" t="t" r="r" b="b"/>
                <a:pathLst>
                  <a:path w="447675" h="454025">
                    <a:moveTo>
                      <a:pt x="447428" y="453712"/>
                    </a:moveTo>
                    <a:lnTo>
                      <a:pt x="0" y="0"/>
                    </a:lnTo>
                  </a:path>
                </a:pathLst>
              </a:custGeom>
              <a:ln w="73314">
                <a:solidFill>
                  <a:srgbClr val="33A952"/>
                </a:solidFill>
              </a:ln>
            </p:spPr>
            <p:txBody>
              <a:bodyPr wrap="square" lIns="0" tIns="0" rIns="0" bIns="0" rtlCol="0"/>
              <a:lstStyle/>
              <a:p>
                <a:endParaRPr sz="819"/>
              </a:p>
            </p:txBody>
          </p:sp>
          <p:sp>
            <p:nvSpPr>
              <p:cNvPr id="22" name="object 22"/>
              <p:cNvSpPr/>
              <p:nvPr/>
            </p:nvSpPr>
            <p:spPr>
              <a:xfrm>
                <a:off x="4090950" y="6935135"/>
                <a:ext cx="529590" cy="528320"/>
              </a:xfrm>
              <a:custGeom>
                <a:avLst/>
                <a:gdLst/>
                <a:ahLst/>
                <a:cxnLst/>
                <a:rect l="l" t="t" r="r" b="b"/>
                <a:pathLst>
                  <a:path w="529589" h="528320">
                    <a:moveTo>
                      <a:pt x="264141" y="0"/>
                    </a:moveTo>
                    <a:lnTo>
                      <a:pt x="216658" y="4209"/>
                    </a:lnTo>
                    <a:lnTo>
                      <a:pt x="171968" y="16359"/>
                    </a:lnTo>
                    <a:lnTo>
                      <a:pt x="130817" y="35734"/>
                    </a:lnTo>
                    <a:lnTo>
                      <a:pt x="93952" y="61614"/>
                    </a:lnTo>
                    <a:lnTo>
                      <a:pt x="62118" y="93284"/>
                    </a:lnTo>
                    <a:lnTo>
                      <a:pt x="36059" y="130026"/>
                    </a:lnTo>
                    <a:lnTo>
                      <a:pt x="16523" y="171123"/>
                    </a:lnTo>
                    <a:lnTo>
                      <a:pt x="4255" y="215858"/>
                    </a:lnTo>
                    <a:lnTo>
                      <a:pt x="0" y="263513"/>
                    </a:lnTo>
                    <a:lnTo>
                      <a:pt x="4255" y="310928"/>
                    </a:lnTo>
                    <a:lnTo>
                      <a:pt x="16523" y="355612"/>
                    </a:lnTo>
                    <a:lnTo>
                      <a:pt x="36059" y="396806"/>
                    </a:lnTo>
                    <a:lnTo>
                      <a:pt x="62118" y="433747"/>
                    </a:lnTo>
                    <a:lnTo>
                      <a:pt x="93952" y="465677"/>
                    </a:lnTo>
                    <a:lnTo>
                      <a:pt x="130817" y="491835"/>
                    </a:lnTo>
                    <a:lnTo>
                      <a:pt x="171968" y="511461"/>
                    </a:lnTo>
                    <a:lnTo>
                      <a:pt x="216658" y="523794"/>
                    </a:lnTo>
                    <a:lnTo>
                      <a:pt x="264141" y="528074"/>
                    </a:lnTo>
                    <a:lnTo>
                      <a:pt x="311688" y="523794"/>
                    </a:lnTo>
                    <a:lnTo>
                      <a:pt x="356489" y="511461"/>
                    </a:lnTo>
                    <a:lnTo>
                      <a:pt x="397783" y="491835"/>
                    </a:lnTo>
                    <a:lnTo>
                      <a:pt x="434810" y="465677"/>
                    </a:lnTo>
                    <a:lnTo>
                      <a:pt x="466810" y="433747"/>
                    </a:lnTo>
                    <a:lnTo>
                      <a:pt x="493022" y="396806"/>
                    </a:lnTo>
                    <a:lnTo>
                      <a:pt x="512687" y="355612"/>
                    </a:lnTo>
                    <a:lnTo>
                      <a:pt x="525043" y="310928"/>
                    </a:lnTo>
                    <a:lnTo>
                      <a:pt x="529330" y="263513"/>
                    </a:lnTo>
                    <a:lnTo>
                      <a:pt x="525043" y="215858"/>
                    </a:lnTo>
                    <a:lnTo>
                      <a:pt x="512687" y="171123"/>
                    </a:lnTo>
                    <a:lnTo>
                      <a:pt x="493022" y="130026"/>
                    </a:lnTo>
                    <a:lnTo>
                      <a:pt x="466810" y="93284"/>
                    </a:lnTo>
                    <a:lnTo>
                      <a:pt x="434810" y="61614"/>
                    </a:lnTo>
                    <a:lnTo>
                      <a:pt x="397783" y="35734"/>
                    </a:lnTo>
                    <a:lnTo>
                      <a:pt x="356489" y="16359"/>
                    </a:lnTo>
                    <a:lnTo>
                      <a:pt x="311688" y="4209"/>
                    </a:lnTo>
                    <a:lnTo>
                      <a:pt x="264141" y="0"/>
                    </a:lnTo>
                    <a:close/>
                  </a:path>
                </a:pathLst>
              </a:custGeom>
              <a:solidFill>
                <a:srgbClr val="FABD03"/>
              </a:solidFill>
            </p:spPr>
            <p:txBody>
              <a:bodyPr wrap="square" lIns="0" tIns="0" rIns="0" bIns="0" rtlCol="0"/>
              <a:lstStyle/>
              <a:p>
                <a:endParaRPr sz="819"/>
              </a:p>
            </p:txBody>
          </p:sp>
          <p:sp>
            <p:nvSpPr>
              <p:cNvPr id="23" name="object 23"/>
              <p:cNvSpPr/>
              <p:nvPr/>
            </p:nvSpPr>
            <p:spPr>
              <a:xfrm>
                <a:off x="4109802" y="6957758"/>
                <a:ext cx="488315" cy="488315"/>
              </a:xfrm>
              <a:custGeom>
                <a:avLst/>
                <a:gdLst/>
                <a:ahLst/>
                <a:cxnLst/>
                <a:rect l="l" t="t" r="r" b="b"/>
                <a:pathLst>
                  <a:path w="488314" h="488315">
                    <a:moveTo>
                      <a:pt x="243927" y="0"/>
                    </a:moveTo>
                    <a:lnTo>
                      <a:pt x="194896" y="4931"/>
                    </a:lnTo>
                    <a:lnTo>
                      <a:pt x="149168" y="19084"/>
                    </a:lnTo>
                    <a:lnTo>
                      <a:pt x="107742" y="41500"/>
                    </a:lnTo>
                    <a:lnTo>
                      <a:pt x="71612" y="71219"/>
                    </a:lnTo>
                    <a:lnTo>
                      <a:pt x="41777" y="107281"/>
                    </a:lnTo>
                    <a:lnTo>
                      <a:pt x="19231" y="148727"/>
                    </a:lnTo>
                    <a:lnTo>
                      <a:pt x="4974" y="194595"/>
                    </a:lnTo>
                    <a:lnTo>
                      <a:pt x="0" y="243927"/>
                    </a:lnTo>
                    <a:lnTo>
                      <a:pt x="4974" y="292959"/>
                    </a:lnTo>
                    <a:lnTo>
                      <a:pt x="19231" y="338686"/>
                    </a:lnTo>
                    <a:lnTo>
                      <a:pt x="41777" y="380113"/>
                    </a:lnTo>
                    <a:lnTo>
                      <a:pt x="71612" y="416243"/>
                    </a:lnTo>
                    <a:lnTo>
                      <a:pt x="107742" y="446078"/>
                    </a:lnTo>
                    <a:lnTo>
                      <a:pt x="149168" y="468623"/>
                    </a:lnTo>
                    <a:lnTo>
                      <a:pt x="194896" y="482881"/>
                    </a:lnTo>
                    <a:lnTo>
                      <a:pt x="243927" y="487855"/>
                    </a:lnTo>
                    <a:lnTo>
                      <a:pt x="292959" y="482881"/>
                    </a:lnTo>
                    <a:lnTo>
                      <a:pt x="338686" y="468623"/>
                    </a:lnTo>
                    <a:lnTo>
                      <a:pt x="352230" y="461253"/>
                    </a:lnTo>
                    <a:lnTo>
                      <a:pt x="243927" y="461253"/>
                    </a:lnTo>
                    <a:lnTo>
                      <a:pt x="194129" y="455507"/>
                    </a:lnTo>
                    <a:lnTo>
                      <a:pt x="148399" y="439145"/>
                    </a:lnTo>
                    <a:lnTo>
                      <a:pt x="108045" y="413476"/>
                    </a:lnTo>
                    <a:lnTo>
                      <a:pt x="74379" y="379810"/>
                    </a:lnTo>
                    <a:lnTo>
                      <a:pt x="48710" y="339456"/>
                    </a:lnTo>
                    <a:lnTo>
                      <a:pt x="32347" y="293725"/>
                    </a:lnTo>
                    <a:lnTo>
                      <a:pt x="26602" y="243927"/>
                    </a:lnTo>
                    <a:lnTo>
                      <a:pt x="32347" y="194129"/>
                    </a:lnTo>
                    <a:lnTo>
                      <a:pt x="48710" y="148399"/>
                    </a:lnTo>
                    <a:lnTo>
                      <a:pt x="74379" y="108045"/>
                    </a:lnTo>
                    <a:lnTo>
                      <a:pt x="108045" y="74379"/>
                    </a:lnTo>
                    <a:lnTo>
                      <a:pt x="148399" y="48710"/>
                    </a:lnTo>
                    <a:lnTo>
                      <a:pt x="194129" y="32347"/>
                    </a:lnTo>
                    <a:lnTo>
                      <a:pt x="243927" y="26602"/>
                    </a:lnTo>
                    <a:lnTo>
                      <a:pt x="352580" y="26602"/>
                    </a:lnTo>
                    <a:lnTo>
                      <a:pt x="338686" y="19084"/>
                    </a:lnTo>
                    <a:lnTo>
                      <a:pt x="292959" y="4931"/>
                    </a:lnTo>
                    <a:lnTo>
                      <a:pt x="243927" y="0"/>
                    </a:lnTo>
                    <a:close/>
                  </a:path>
                  <a:path w="488314" h="488315">
                    <a:moveTo>
                      <a:pt x="352580" y="26602"/>
                    </a:moveTo>
                    <a:lnTo>
                      <a:pt x="243927" y="26602"/>
                    </a:lnTo>
                    <a:lnTo>
                      <a:pt x="293725" y="32347"/>
                    </a:lnTo>
                    <a:lnTo>
                      <a:pt x="339456" y="48710"/>
                    </a:lnTo>
                    <a:lnTo>
                      <a:pt x="379810" y="74379"/>
                    </a:lnTo>
                    <a:lnTo>
                      <a:pt x="413476" y="108045"/>
                    </a:lnTo>
                    <a:lnTo>
                      <a:pt x="439145" y="148399"/>
                    </a:lnTo>
                    <a:lnTo>
                      <a:pt x="455507" y="194129"/>
                    </a:lnTo>
                    <a:lnTo>
                      <a:pt x="461253" y="243927"/>
                    </a:lnTo>
                    <a:lnTo>
                      <a:pt x="455507" y="293725"/>
                    </a:lnTo>
                    <a:lnTo>
                      <a:pt x="439145" y="339456"/>
                    </a:lnTo>
                    <a:lnTo>
                      <a:pt x="413476" y="379810"/>
                    </a:lnTo>
                    <a:lnTo>
                      <a:pt x="379810" y="413476"/>
                    </a:lnTo>
                    <a:lnTo>
                      <a:pt x="339456" y="439145"/>
                    </a:lnTo>
                    <a:lnTo>
                      <a:pt x="293725" y="455507"/>
                    </a:lnTo>
                    <a:lnTo>
                      <a:pt x="243927" y="461253"/>
                    </a:lnTo>
                    <a:lnTo>
                      <a:pt x="352230" y="461253"/>
                    </a:lnTo>
                    <a:lnTo>
                      <a:pt x="416243" y="416243"/>
                    </a:lnTo>
                    <a:lnTo>
                      <a:pt x="446078" y="380113"/>
                    </a:lnTo>
                    <a:lnTo>
                      <a:pt x="468623" y="338686"/>
                    </a:lnTo>
                    <a:lnTo>
                      <a:pt x="482881" y="292959"/>
                    </a:lnTo>
                    <a:lnTo>
                      <a:pt x="487855" y="243927"/>
                    </a:lnTo>
                    <a:lnTo>
                      <a:pt x="482881" y="194595"/>
                    </a:lnTo>
                    <a:lnTo>
                      <a:pt x="468623" y="148727"/>
                    </a:lnTo>
                    <a:lnTo>
                      <a:pt x="446078" y="107281"/>
                    </a:lnTo>
                    <a:lnTo>
                      <a:pt x="416243" y="71219"/>
                    </a:lnTo>
                    <a:lnTo>
                      <a:pt x="380113" y="41500"/>
                    </a:lnTo>
                    <a:lnTo>
                      <a:pt x="352580" y="26602"/>
                    </a:lnTo>
                    <a:close/>
                  </a:path>
                </a:pathLst>
              </a:custGeom>
              <a:solidFill>
                <a:srgbClr val="FFFFFF">
                  <a:alpha val="19999"/>
                </a:srgbClr>
              </a:solidFill>
            </p:spPr>
            <p:txBody>
              <a:bodyPr wrap="square" lIns="0" tIns="0" rIns="0" bIns="0" rtlCol="0"/>
              <a:lstStyle/>
              <a:p>
                <a:endParaRPr sz="819"/>
              </a:p>
            </p:txBody>
          </p:sp>
          <p:sp>
            <p:nvSpPr>
              <p:cNvPr id="24" name="object 24"/>
              <p:cNvSpPr/>
              <p:nvPr/>
            </p:nvSpPr>
            <p:spPr>
              <a:xfrm>
                <a:off x="4245539" y="7052020"/>
                <a:ext cx="215900" cy="298450"/>
              </a:xfrm>
              <a:custGeom>
                <a:avLst/>
                <a:gdLst/>
                <a:ahLst/>
                <a:cxnLst/>
                <a:rect l="l" t="t" r="r" b="b"/>
                <a:pathLst>
                  <a:path w="215900" h="298450">
                    <a:moveTo>
                      <a:pt x="208233" y="157730"/>
                    </a:moveTo>
                    <a:lnTo>
                      <a:pt x="106620" y="157730"/>
                    </a:lnTo>
                    <a:lnTo>
                      <a:pt x="110809" y="158778"/>
                    </a:lnTo>
                    <a:lnTo>
                      <a:pt x="115941" y="158778"/>
                    </a:lnTo>
                    <a:lnTo>
                      <a:pt x="121073" y="159825"/>
                    </a:lnTo>
                    <a:lnTo>
                      <a:pt x="126100" y="159825"/>
                    </a:lnTo>
                    <a:lnTo>
                      <a:pt x="129243" y="160873"/>
                    </a:lnTo>
                    <a:lnTo>
                      <a:pt x="132280" y="160873"/>
                    </a:lnTo>
                    <a:lnTo>
                      <a:pt x="136365" y="162862"/>
                    </a:lnTo>
                    <a:lnTo>
                      <a:pt x="141497" y="163910"/>
                    </a:lnTo>
                    <a:lnTo>
                      <a:pt x="145686" y="164957"/>
                    </a:lnTo>
                    <a:lnTo>
                      <a:pt x="148723" y="166947"/>
                    </a:lnTo>
                    <a:lnTo>
                      <a:pt x="150713" y="169042"/>
                    </a:lnTo>
                    <a:lnTo>
                      <a:pt x="153855" y="171032"/>
                    </a:lnTo>
                    <a:lnTo>
                      <a:pt x="155845" y="174174"/>
                    </a:lnTo>
                    <a:lnTo>
                      <a:pt x="160035" y="180248"/>
                    </a:lnTo>
                    <a:lnTo>
                      <a:pt x="160035" y="194597"/>
                    </a:lnTo>
                    <a:lnTo>
                      <a:pt x="158987" y="197739"/>
                    </a:lnTo>
                    <a:lnTo>
                      <a:pt x="157940" y="200777"/>
                    </a:lnTo>
                    <a:lnTo>
                      <a:pt x="155845" y="202871"/>
                    </a:lnTo>
                    <a:lnTo>
                      <a:pt x="154903" y="204861"/>
                    </a:lnTo>
                    <a:lnTo>
                      <a:pt x="141497" y="213031"/>
                    </a:lnTo>
                    <a:lnTo>
                      <a:pt x="139507" y="214078"/>
                    </a:lnTo>
                    <a:lnTo>
                      <a:pt x="136365" y="215125"/>
                    </a:lnTo>
                    <a:lnTo>
                      <a:pt x="132280" y="216173"/>
                    </a:lnTo>
                    <a:lnTo>
                      <a:pt x="129243" y="217220"/>
                    </a:lnTo>
                    <a:lnTo>
                      <a:pt x="125158" y="217220"/>
                    </a:lnTo>
                    <a:lnTo>
                      <a:pt x="121073" y="218163"/>
                    </a:lnTo>
                    <a:lnTo>
                      <a:pt x="118978" y="218163"/>
                    </a:lnTo>
                    <a:lnTo>
                      <a:pt x="115941" y="219210"/>
                    </a:lnTo>
                    <a:lnTo>
                      <a:pt x="5132" y="219210"/>
                    </a:lnTo>
                    <a:lnTo>
                      <a:pt x="0" y="250945"/>
                    </a:lnTo>
                    <a:lnTo>
                      <a:pt x="37914" y="250945"/>
                    </a:lnTo>
                    <a:lnTo>
                      <a:pt x="41056" y="251992"/>
                    </a:lnTo>
                    <a:lnTo>
                      <a:pt x="55404" y="251992"/>
                    </a:lnTo>
                    <a:lnTo>
                      <a:pt x="55404" y="298075"/>
                    </a:lnTo>
                    <a:lnTo>
                      <a:pt x="83054" y="298075"/>
                    </a:lnTo>
                    <a:lnTo>
                      <a:pt x="83054" y="253039"/>
                    </a:lnTo>
                    <a:lnTo>
                      <a:pt x="132280" y="253039"/>
                    </a:lnTo>
                    <a:lnTo>
                      <a:pt x="132280" y="251992"/>
                    </a:lnTo>
                    <a:lnTo>
                      <a:pt x="146380" y="250827"/>
                    </a:lnTo>
                    <a:lnTo>
                      <a:pt x="152767" y="250121"/>
                    </a:lnTo>
                    <a:lnTo>
                      <a:pt x="158987" y="248955"/>
                    </a:lnTo>
                    <a:lnTo>
                      <a:pt x="166109" y="247907"/>
                    </a:lnTo>
                    <a:lnTo>
                      <a:pt x="173336" y="245813"/>
                    </a:lnTo>
                    <a:lnTo>
                      <a:pt x="180458" y="242775"/>
                    </a:lnTo>
                    <a:lnTo>
                      <a:pt x="187685" y="240681"/>
                    </a:lnTo>
                    <a:lnTo>
                      <a:pt x="192817" y="236596"/>
                    </a:lnTo>
                    <a:lnTo>
                      <a:pt x="196901" y="232511"/>
                    </a:lnTo>
                    <a:lnTo>
                      <a:pt x="202033" y="228427"/>
                    </a:lnTo>
                    <a:lnTo>
                      <a:pt x="206118" y="223295"/>
                    </a:lnTo>
                    <a:lnTo>
                      <a:pt x="209260" y="216173"/>
                    </a:lnTo>
                    <a:lnTo>
                      <a:pt x="212297" y="209993"/>
                    </a:lnTo>
                    <a:lnTo>
                      <a:pt x="214392" y="202871"/>
                    </a:lnTo>
                    <a:lnTo>
                      <a:pt x="215335" y="194597"/>
                    </a:lnTo>
                    <a:lnTo>
                      <a:pt x="215369" y="182487"/>
                    </a:lnTo>
                    <a:lnTo>
                      <a:pt x="213960" y="172105"/>
                    </a:lnTo>
                    <a:lnTo>
                      <a:pt x="211196" y="163255"/>
                    </a:lnTo>
                    <a:lnTo>
                      <a:pt x="208233" y="157730"/>
                    </a:lnTo>
                    <a:close/>
                  </a:path>
                  <a:path w="215900" h="298450">
                    <a:moveTo>
                      <a:pt x="132280" y="253039"/>
                    </a:moveTo>
                    <a:lnTo>
                      <a:pt x="104630" y="253039"/>
                    </a:lnTo>
                    <a:lnTo>
                      <a:pt x="104630" y="298075"/>
                    </a:lnTo>
                    <a:lnTo>
                      <a:pt x="132280" y="298075"/>
                    </a:lnTo>
                    <a:lnTo>
                      <a:pt x="132280" y="253039"/>
                    </a:lnTo>
                    <a:close/>
                  </a:path>
                  <a:path w="215900" h="298450">
                    <a:moveTo>
                      <a:pt x="141497" y="45036"/>
                    </a:moveTo>
                    <a:lnTo>
                      <a:pt x="0" y="45036"/>
                    </a:lnTo>
                    <a:lnTo>
                      <a:pt x="0" y="73733"/>
                    </a:lnTo>
                    <a:lnTo>
                      <a:pt x="28697" y="73733"/>
                    </a:lnTo>
                    <a:lnTo>
                      <a:pt x="34876" y="77818"/>
                    </a:lnTo>
                    <a:lnTo>
                      <a:pt x="35924" y="86092"/>
                    </a:lnTo>
                    <a:lnTo>
                      <a:pt x="35924" y="209993"/>
                    </a:lnTo>
                    <a:lnTo>
                      <a:pt x="34876" y="216173"/>
                    </a:lnTo>
                    <a:lnTo>
                      <a:pt x="30792" y="219210"/>
                    </a:lnTo>
                    <a:lnTo>
                      <a:pt x="83054" y="219210"/>
                    </a:lnTo>
                    <a:lnTo>
                      <a:pt x="83054" y="158778"/>
                    </a:lnTo>
                    <a:lnTo>
                      <a:pt x="92271" y="158778"/>
                    </a:lnTo>
                    <a:lnTo>
                      <a:pt x="96356" y="157730"/>
                    </a:lnTo>
                    <a:lnTo>
                      <a:pt x="208233" y="157730"/>
                    </a:lnTo>
                    <a:lnTo>
                      <a:pt x="207165" y="155740"/>
                    </a:lnTo>
                    <a:lnTo>
                      <a:pt x="201220" y="149399"/>
                    </a:lnTo>
                    <a:lnTo>
                      <a:pt x="194008" y="144207"/>
                    </a:lnTo>
                    <a:lnTo>
                      <a:pt x="185441" y="140173"/>
                    </a:lnTo>
                    <a:lnTo>
                      <a:pt x="175431" y="137307"/>
                    </a:lnTo>
                    <a:lnTo>
                      <a:pt x="184884" y="131128"/>
                    </a:lnTo>
                    <a:lnTo>
                      <a:pt x="83054" y="131128"/>
                    </a:lnTo>
                    <a:lnTo>
                      <a:pt x="83054" y="75828"/>
                    </a:lnTo>
                    <a:lnTo>
                      <a:pt x="195339" y="75828"/>
                    </a:lnTo>
                    <a:lnTo>
                      <a:pt x="189779" y="64516"/>
                    </a:lnTo>
                    <a:lnTo>
                      <a:pt x="150713" y="47130"/>
                    </a:lnTo>
                    <a:lnTo>
                      <a:pt x="141497" y="45036"/>
                    </a:lnTo>
                    <a:close/>
                  </a:path>
                  <a:path w="215900" h="298450">
                    <a:moveTo>
                      <a:pt x="195339" y="75828"/>
                    </a:moveTo>
                    <a:lnTo>
                      <a:pt x="110809" y="75828"/>
                    </a:lnTo>
                    <a:lnTo>
                      <a:pt x="114894" y="76875"/>
                    </a:lnTo>
                    <a:lnTo>
                      <a:pt x="118978" y="76875"/>
                    </a:lnTo>
                    <a:lnTo>
                      <a:pt x="121073" y="77818"/>
                    </a:lnTo>
                    <a:lnTo>
                      <a:pt x="125158" y="77818"/>
                    </a:lnTo>
                    <a:lnTo>
                      <a:pt x="131232" y="79912"/>
                    </a:lnTo>
                    <a:lnTo>
                      <a:pt x="143591" y="90176"/>
                    </a:lnTo>
                    <a:lnTo>
                      <a:pt x="145686" y="93214"/>
                    </a:lnTo>
                    <a:lnTo>
                      <a:pt x="147676" y="96251"/>
                    </a:lnTo>
                    <a:lnTo>
                      <a:pt x="147676" y="109657"/>
                    </a:lnTo>
                    <a:lnTo>
                      <a:pt x="145686" y="112694"/>
                    </a:lnTo>
                    <a:lnTo>
                      <a:pt x="145686" y="115732"/>
                    </a:lnTo>
                    <a:lnTo>
                      <a:pt x="143591" y="117826"/>
                    </a:lnTo>
                    <a:lnTo>
                      <a:pt x="141497" y="119816"/>
                    </a:lnTo>
                    <a:lnTo>
                      <a:pt x="139507" y="121911"/>
                    </a:lnTo>
                    <a:lnTo>
                      <a:pt x="137412" y="122958"/>
                    </a:lnTo>
                    <a:lnTo>
                      <a:pt x="134375" y="123901"/>
                    </a:lnTo>
                    <a:lnTo>
                      <a:pt x="132280" y="125996"/>
                    </a:lnTo>
                    <a:lnTo>
                      <a:pt x="130290" y="127043"/>
                    </a:lnTo>
                    <a:lnTo>
                      <a:pt x="126100" y="128090"/>
                    </a:lnTo>
                    <a:lnTo>
                      <a:pt x="123063" y="129033"/>
                    </a:lnTo>
                    <a:lnTo>
                      <a:pt x="120026" y="129033"/>
                    </a:lnTo>
                    <a:lnTo>
                      <a:pt x="116884" y="130080"/>
                    </a:lnTo>
                    <a:lnTo>
                      <a:pt x="107667" y="130080"/>
                    </a:lnTo>
                    <a:lnTo>
                      <a:pt x="103582" y="131128"/>
                    </a:lnTo>
                    <a:lnTo>
                      <a:pt x="184884" y="131128"/>
                    </a:lnTo>
                    <a:lnTo>
                      <a:pt x="198996" y="82950"/>
                    </a:lnTo>
                    <a:lnTo>
                      <a:pt x="195854" y="76875"/>
                    </a:lnTo>
                    <a:lnTo>
                      <a:pt x="195339" y="75828"/>
                    </a:lnTo>
                    <a:close/>
                  </a:path>
                  <a:path w="215900" h="298450">
                    <a:moveTo>
                      <a:pt x="83054" y="0"/>
                    </a:moveTo>
                    <a:lnTo>
                      <a:pt x="55404" y="0"/>
                    </a:lnTo>
                    <a:lnTo>
                      <a:pt x="55404" y="45036"/>
                    </a:lnTo>
                    <a:lnTo>
                      <a:pt x="132280" y="45036"/>
                    </a:lnTo>
                    <a:lnTo>
                      <a:pt x="132280" y="44093"/>
                    </a:lnTo>
                    <a:lnTo>
                      <a:pt x="83054" y="44093"/>
                    </a:lnTo>
                    <a:lnTo>
                      <a:pt x="83054" y="0"/>
                    </a:lnTo>
                    <a:close/>
                  </a:path>
                  <a:path w="215900" h="298450">
                    <a:moveTo>
                      <a:pt x="132280" y="0"/>
                    </a:moveTo>
                    <a:lnTo>
                      <a:pt x="104630" y="0"/>
                    </a:lnTo>
                    <a:lnTo>
                      <a:pt x="104630" y="43046"/>
                    </a:lnTo>
                    <a:lnTo>
                      <a:pt x="92271" y="43046"/>
                    </a:lnTo>
                    <a:lnTo>
                      <a:pt x="83054" y="44093"/>
                    </a:lnTo>
                    <a:lnTo>
                      <a:pt x="132280" y="44093"/>
                    </a:lnTo>
                    <a:lnTo>
                      <a:pt x="132280" y="0"/>
                    </a:lnTo>
                    <a:close/>
                  </a:path>
                </a:pathLst>
              </a:custGeom>
              <a:solidFill>
                <a:srgbClr val="FFFFFF"/>
              </a:solidFill>
            </p:spPr>
            <p:txBody>
              <a:bodyPr wrap="square" lIns="0" tIns="0" rIns="0" bIns="0" rtlCol="0"/>
              <a:lstStyle/>
              <a:p>
                <a:endParaRPr sz="819"/>
              </a:p>
            </p:txBody>
          </p:sp>
        </p:grpSp>
        <p:grpSp>
          <p:nvGrpSpPr>
            <p:cNvPr id="27" name="object 27"/>
            <p:cNvGrpSpPr/>
            <p:nvPr/>
          </p:nvGrpSpPr>
          <p:grpSpPr>
            <a:xfrm>
              <a:off x="2971971" y="1833197"/>
              <a:ext cx="1336653" cy="2370913"/>
              <a:chOff x="6534208" y="4162589"/>
              <a:chExt cx="2938780" cy="5212715"/>
            </a:xfrm>
          </p:grpSpPr>
          <p:sp>
            <p:nvSpPr>
              <p:cNvPr id="28" name="object 28"/>
              <p:cNvSpPr/>
              <p:nvPr/>
            </p:nvSpPr>
            <p:spPr>
              <a:xfrm>
                <a:off x="8007202" y="5154220"/>
                <a:ext cx="0" cy="3456304"/>
              </a:xfrm>
              <a:custGeom>
                <a:avLst/>
                <a:gdLst/>
                <a:ahLst/>
                <a:cxnLst/>
                <a:rect l="l" t="t" r="r" b="b"/>
                <a:pathLst>
                  <a:path h="3456304">
                    <a:moveTo>
                      <a:pt x="0" y="0"/>
                    </a:moveTo>
                    <a:lnTo>
                      <a:pt x="0" y="3456256"/>
                    </a:lnTo>
                  </a:path>
                </a:pathLst>
              </a:custGeom>
              <a:ln w="73314">
                <a:solidFill>
                  <a:srgbClr val="33A952"/>
                </a:solidFill>
              </a:ln>
            </p:spPr>
            <p:txBody>
              <a:bodyPr wrap="square" lIns="0" tIns="0" rIns="0" bIns="0" rtlCol="0"/>
              <a:lstStyle/>
              <a:p>
                <a:endParaRPr sz="819"/>
              </a:p>
            </p:txBody>
          </p:sp>
          <p:sp>
            <p:nvSpPr>
              <p:cNvPr id="29" name="object 29"/>
              <p:cNvSpPr/>
              <p:nvPr/>
            </p:nvSpPr>
            <p:spPr>
              <a:xfrm>
                <a:off x="6565629" y="7850100"/>
                <a:ext cx="2880995" cy="1525270"/>
              </a:xfrm>
              <a:custGeom>
                <a:avLst/>
                <a:gdLst/>
                <a:ahLst/>
                <a:cxnLst/>
                <a:rect l="l" t="t" r="r" b="b"/>
                <a:pathLst>
                  <a:path w="2880995" h="1525270">
                    <a:moveTo>
                      <a:pt x="2761653" y="0"/>
                    </a:moveTo>
                    <a:lnTo>
                      <a:pt x="119188" y="0"/>
                    </a:lnTo>
                    <a:lnTo>
                      <a:pt x="72817" y="9375"/>
                    </a:lnTo>
                    <a:lnTo>
                      <a:pt x="34929" y="34942"/>
                    </a:lnTo>
                    <a:lnTo>
                      <a:pt x="9373" y="72861"/>
                    </a:lnTo>
                    <a:lnTo>
                      <a:pt x="0" y="119293"/>
                    </a:lnTo>
                    <a:lnTo>
                      <a:pt x="0" y="257019"/>
                    </a:lnTo>
                    <a:lnTo>
                      <a:pt x="9380" y="303417"/>
                    </a:lnTo>
                    <a:lnTo>
                      <a:pt x="34929" y="341331"/>
                    </a:lnTo>
                    <a:lnTo>
                      <a:pt x="72817" y="366922"/>
                    </a:lnTo>
                    <a:lnTo>
                      <a:pt x="119188" y="376312"/>
                    </a:lnTo>
                    <a:lnTo>
                      <a:pt x="140333" y="378173"/>
                    </a:lnTo>
                    <a:lnTo>
                      <a:pt x="160310" y="383500"/>
                    </a:lnTo>
                    <a:lnTo>
                      <a:pt x="195226" y="403020"/>
                    </a:lnTo>
                    <a:lnTo>
                      <a:pt x="221619" y="434152"/>
                    </a:lnTo>
                    <a:lnTo>
                      <a:pt x="236386" y="472983"/>
                    </a:lnTo>
                    <a:lnTo>
                      <a:pt x="422396" y="1428062"/>
                    </a:lnTo>
                    <a:lnTo>
                      <a:pt x="436921" y="1467026"/>
                    </a:lnTo>
                    <a:lnTo>
                      <a:pt x="463112" y="1497606"/>
                    </a:lnTo>
                    <a:lnTo>
                      <a:pt x="497982" y="1517581"/>
                    </a:lnTo>
                    <a:lnTo>
                      <a:pt x="538547" y="1524732"/>
                    </a:lnTo>
                    <a:lnTo>
                      <a:pt x="2341246" y="1524732"/>
                    </a:lnTo>
                    <a:lnTo>
                      <a:pt x="2381828" y="1517581"/>
                    </a:lnTo>
                    <a:lnTo>
                      <a:pt x="2416813" y="1497606"/>
                    </a:lnTo>
                    <a:lnTo>
                      <a:pt x="2443314" y="1467026"/>
                    </a:lnTo>
                    <a:lnTo>
                      <a:pt x="2458445" y="1428062"/>
                    </a:lnTo>
                    <a:lnTo>
                      <a:pt x="2644454" y="472983"/>
                    </a:lnTo>
                    <a:lnTo>
                      <a:pt x="2658996" y="434018"/>
                    </a:lnTo>
                    <a:lnTo>
                      <a:pt x="2685301" y="403439"/>
                    </a:lnTo>
                    <a:lnTo>
                      <a:pt x="2720482" y="383464"/>
                    </a:lnTo>
                    <a:lnTo>
                      <a:pt x="2761653" y="376312"/>
                    </a:lnTo>
                    <a:lnTo>
                      <a:pt x="2785652" y="373881"/>
                    </a:lnTo>
                    <a:lnTo>
                      <a:pt x="2808011" y="366913"/>
                    </a:lnTo>
                    <a:lnTo>
                      <a:pt x="2845965" y="341331"/>
                    </a:lnTo>
                    <a:lnTo>
                      <a:pt x="2871497" y="303407"/>
                    </a:lnTo>
                    <a:lnTo>
                      <a:pt x="2880841" y="257019"/>
                    </a:lnTo>
                    <a:lnTo>
                      <a:pt x="2880841" y="119293"/>
                    </a:lnTo>
                    <a:lnTo>
                      <a:pt x="2871468" y="72861"/>
                    </a:lnTo>
                    <a:lnTo>
                      <a:pt x="2845912" y="34942"/>
                    </a:lnTo>
                    <a:lnTo>
                      <a:pt x="2808024" y="9375"/>
                    </a:lnTo>
                    <a:lnTo>
                      <a:pt x="2761653" y="0"/>
                    </a:lnTo>
                    <a:close/>
                  </a:path>
                </a:pathLst>
              </a:custGeom>
              <a:solidFill>
                <a:srgbClr val="FF438A"/>
              </a:solidFill>
            </p:spPr>
            <p:txBody>
              <a:bodyPr wrap="square" lIns="0" tIns="0" rIns="0" bIns="0" rtlCol="0"/>
              <a:lstStyle/>
              <a:p>
                <a:endParaRPr sz="819"/>
              </a:p>
            </p:txBody>
          </p:sp>
          <p:sp>
            <p:nvSpPr>
              <p:cNvPr id="30" name="object 30"/>
              <p:cNvSpPr/>
              <p:nvPr/>
            </p:nvSpPr>
            <p:spPr>
              <a:xfrm>
                <a:off x="6565629" y="7850100"/>
                <a:ext cx="2880995" cy="375285"/>
              </a:xfrm>
              <a:custGeom>
                <a:avLst/>
                <a:gdLst/>
                <a:ahLst/>
                <a:cxnLst/>
                <a:rect l="l" t="t" r="r" b="b"/>
                <a:pathLst>
                  <a:path w="2880995" h="375284">
                    <a:moveTo>
                      <a:pt x="2761653" y="0"/>
                    </a:moveTo>
                    <a:lnTo>
                      <a:pt x="119188" y="0"/>
                    </a:lnTo>
                    <a:lnTo>
                      <a:pt x="72817" y="9337"/>
                    </a:lnTo>
                    <a:lnTo>
                      <a:pt x="34929" y="34798"/>
                    </a:lnTo>
                    <a:lnTo>
                      <a:pt x="9373" y="72551"/>
                    </a:lnTo>
                    <a:lnTo>
                      <a:pt x="0" y="118769"/>
                    </a:lnTo>
                    <a:lnTo>
                      <a:pt x="0" y="255972"/>
                    </a:lnTo>
                    <a:lnTo>
                      <a:pt x="9389" y="302212"/>
                    </a:lnTo>
                    <a:lnTo>
                      <a:pt x="34929" y="339943"/>
                    </a:lnTo>
                    <a:lnTo>
                      <a:pt x="72833" y="365407"/>
                    </a:lnTo>
                    <a:lnTo>
                      <a:pt x="119188" y="374741"/>
                    </a:lnTo>
                    <a:lnTo>
                      <a:pt x="2761653" y="374741"/>
                    </a:lnTo>
                    <a:lnTo>
                      <a:pt x="2808017" y="365404"/>
                    </a:lnTo>
                    <a:lnTo>
                      <a:pt x="2845986" y="339943"/>
                    </a:lnTo>
                    <a:lnTo>
                      <a:pt x="2871501" y="302190"/>
                    </a:lnTo>
                    <a:lnTo>
                      <a:pt x="2880841" y="255972"/>
                    </a:lnTo>
                    <a:lnTo>
                      <a:pt x="2880841" y="118769"/>
                    </a:lnTo>
                    <a:lnTo>
                      <a:pt x="2871468" y="72551"/>
                    </a:lnTo>
                    <a:lnTo>
                      <a:pt x="2845912" y="34798"/>
                    </a:lnTo>
                    <a:lnTo>
                      <a:pt x="2808024" y="9337"/>
                    </a:lnTo>
                    <a:lnTo>
                      <a:pt x="2761653" y="0"/>
                    </a:lnTo>
                    <a:close/>
                  </a:path>
                </a:pathLst>
              </a:custGeom>
              <a:solidFill>
                <a:srgbClr val="111240">
                  <a:alpha val="19999"/>
                </a:srgbClr>
              </a:solidFill>
            </p:spPr>
            <p:txBody>
              <a:bodyPr wrap="square" lIns="0" tIns="0" rIns="0" bIns="0" rtlCol="0"/>
              <a:lstStyle/>
              <a:p>
                <a:endParaRPr sz="819"/>
              </a:p>
            </p:txBody>
          </p:sp>
          <p:sp>
            <p:nvSpPr>
              <p:cNvPr id="31" name="object 31"/>
              <p:cNvSpPr/>
              <p:nvPr/>
            </p:nvSpPr>
            <p:spPr>
              <a:xfrm>
                <a:off x="6534208" y="4162589"/>
                <a:ext cx="2938655" cy="3428815"/>
              </a:xfrm>
              <a:prstGeom prst="rect">
                <a:avLst/>
              </a:prstGeom>
              <a:blipFill>
                <a:blip r:embed="rId4" cstate="print"/>
                <a:stretch>
                  <a:fillRect/>
                </a:stretch>
              </a:blipFill>
            </p:spPr>
            <p:txBody>
              <a:bodyPr wrap="square" lIns="0" tIns="0" rIns="0" bIns="0" rtlCol="0"/>
              <a:lstStyle/>
              <a:p>
                <a:endParaRPr sz="819"/>
              </a:p>
            </p:txBody>
          </p:sp>
        </p:grpSp>
      </p:grpSp>
      <p:sp>
        <p:nvSpPr>
          <p:cNvPr id="26" name="object 26"/>
          <p:cNvSpPr txBox="1">
            <a:spLocks noGrp="1"/>
          </p:cNvSpPr>
          <p:nvPr>
            <p:ph type="title"/>
          </p:nvPr>
        </p:nvSpPr>
        <p:spPr>
          <a:xfrm>
            <a:off x="3210552" y="395353"/>
            <a:ext cx="3150393" cy="420748"/>
          </a:xfrm>
          <a:prstGeom prst="rect">
            <a:avLst/>
          </a:prstGeom>
        </p:spPr>
        <p:txBody>
          <a:bodyPr spcFirstLastPara="1" vert="horz" wrap="square" lIns="0" tIns="5199" rIns="0" bIns="0" rtlCol="0" anchor="ctr" anchorCtr="0">
            <a:spAutoFit/>
          </a:bodyPr>
          <a:lstStyle/>
          <a:p>
            <a:pPr marL="5776" algn="ctr">
              <a:spcBef>
                <a:spcPts val="41"/>
              </a:spcBef>
            </a:pPr>
            <a:r>
              <a:rPr lang="en-US" sz="2700" spc="71" dirty="0">
                <a:latin typeface="Book Antiqua" panose="02040602050305030304" pitchFamily="18" charset="0"/>
              </a:rPr>
              <a:t>SCAN THE CODE</a:t>
            </a:r>
            <a:endParaRPr lang="en-US" sz="2700" dirty="0">
              <a:latin typeface="Book Antiqua" panose="02040602050305030304" pitchFamily="18" charset="0"/>
            </a:endParaRPr>
          </a:p>
        </p:txBody>
      </p:sp>
      <p:pic>
        <p:nvPicPr>
          <p:cNvPr id="32" name="Picture 31">
            <a:extLst>
              <a:ext uri="{FF2B5EF4-FFF2-40B4-BE49-F238E27FC236}">
                <a16:creationId xmlns:a16="http://schemas.microsoft.com/office/drawing/2014/main" id="{6B61C29D-717A-4DEF-84B1-B48963E678DC}"/>
              </a:ext>
            </a:extLst>
          </p:cNvPr>
          <p:cNvPicPr>
            <a:picLocks noChangeAspect="1"/>
          </p:cNvPicPr>
          <p:nvPr/>
        </p:nvPicPr>
        <p:blipFill rotWithShape="1">
          <a:blip r:embed="rId5"/>
          <a:srcRect t="3061" b="3061"/>
          <a:stretch/>
        </p:blipFill>
        <p:spPr>
          <a:xfrm>
            <a:off x="4926717" y="1041614"/>
            <a:ext cx="3150394" cy="2957512"/>
          </a:xfrm>
          <a:prstGeom prst="roundRect">
            <a:avLst>
              <a:gd name="adj" fmla="val 21528"/>
            </a:avLst>
          </a:prstGeom>
        </p:spPr>
      </p:pic>
    </p:spTree>
    <p:extLst>
      <p:ext uri="{BB962C8B-B14F-4D97-AF65-F5344CB8AC3E}">
        <p14:creationId xmlns:p14="http://schemas.microsoft.com/office/powerpoint/2010/main" val="112945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14" name="Picture 2" descr="apple-orange - KCJM &amp; Associates">
            <a:extLst>
              <a:ext uri="{FF2B5EF4-FFF2-40B4-BE49-F238E27FC236}">
                <a16:creationId xmlns:a16="http://schemas.microsoft.com/office/drawing/2014/main" id="{5387C48A-8582-4137-A0E7-3E14AB894F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88" r="6784"/>
          <a:stretch/>
        </p:blipFill>
        <p:spPr bwMode="auto">
          <a:xfrm>
            <a:off x="5553723" y="1181099"/>
            <a:ext cx="3298177" cy="2212509"/>
          </a:xfrm>
          <a:prstGeom prst="rect">
            <a:avLst/>
          </a:prstGeom>
          <a:noFill/>
          <a:extLst>
            <a:ext uri="{909E8E84-426E-40DD-AFC4-6F175D3DCCD1}">
              <a14:hiddenFill xmlns:a14="http://schemas.microsoft.com/office/drawing/2010/main">
                <a:solidFill>
                  <a:srgbClr val="FFFFFF"/>
                </a:solidFill>
              </a14:hiddenFill>
            </a:ext>
          </a:extLst>
        </p:spPr>
      </p:pic>
      <p:sp>
        <p:nvSpPr>
          <p:cNvPr id="408" name="Google Shape;408;p36"/>
          <p:cNvSpPr txBox="1">
            <a:spLocks noGrp="1"/>
          </p:cNvSpPr>
          <p:nvPr>
            <p:ph type="subTitle" idx="4294967295"/>
          </p:nvPr>
        </p:nvSpPr>
        <p:spPr>
          <a:xfrm>
            <a:off x="63176" y="1989596"/>
            <a:ext cx="5021400" cy="234464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Any </a:t>
            </a:r>
            <a:r>
              <a:rPr lang="en" sz="3600" b="1" i="1" dirty="0">
                <a:highlight>
                  <a:srgbClr val="FFCD00"/>
                </a:highlight>
                <a:latin typeface="Lora"/>
                <a:ea typeface="Lora"/>
                <a:cs typeface="Lora"/>
                <a:sym typeface="Lora"/>
              </a:rPr>
              <a:t>questions</a:t>
            </a:r>
            <a:r>
              <a:rPr lang="en" sz="3600" b="1" i="1" dirty="0">
                <a:latin typeface="Lora"/>
                <a:ea typeface="Lora"/>
                <a:cs typeface="Lora"/>
                <a:sym typeface="Lora"/>
              </a:rPr>
              <a:t> ?</a:t>
            </a:r>
            <a:endParaRPr sz="3600" b="1" i="1" dirty="0">
              <a:latin typeface="Lora"/>
              <a:ea typeface="Lora"/>
              <a:cs typeface="Lora"/>
              <a:sym typeface="Lora"/>
            </a:endParaRPr>
          </a:p>
          <a:p>
            <a:pPr marL="0" lvl="0" indent="0" algn="l" rtl="0">
              <a:spcBef>
                <a:spcPts val="600"/>
              </a:spcBef>
              <a:spcAft>
                <a:spcPts val="0"/>
              </a:spcAft>
              <a:buNone/>
            </a:pPr>
            <a:endParaRPr sz="700" dirty="0">
              <a:solidFill>
                <a:schemeClr val="dk1"/>
              </a:solidFill>
            </a:endParaRPr>
          </a:p>
          <a:p>
            <a:pPr marL="0" lvl="0" indent="0" algn="l" rtl="0">
              <a:spcBef>
                <a:spcPts val="600"/>
              </a:spcBef>
              <a:spcAft>
                <a:spcPts val="0"/>
              </a:spcAft>
              <a:buNone/>
            </a:pPr>
            <a:r>
              <a:rPr lang="en" sz="1800" dirty="0">
                <a:solidFill>
                  <a:schemeClr val="dk1"/>
                </a:solidFill>
                <a:latin typeface="Poor Richard" panose="02080502050505020702" pitchFamily="18" charset="0"/>
              </a:rPr>
              <a:t>You can find me at</a:t>
            </a:r>
            <a:endParaRPr sz="1800" dirty="0">
              <a:solidFill>
                <a:schemeClr val="dk1"/>
              </a:solidFill>
              <a:latin typeface="Poor Richard" panose="02080502050505020702" pitchFamily="18" charset="0"/>
            </a:endParaRPr>
          </a:p>
          <a:p>
            <a:pPr marL="457200" lvl="0" indent="-342900" algn="l" rtl="0">
              <a:spcBef>
                <a:spcPts val="0"/>
              </a:spcBef>
              <a:spcAft>
                <a:spcPts val="0"/>
              </a:spcAft>
              <a:buSzPts val="1800"/>
              <a:buChar char="◉"/>
            </a:pPr>
            <a:r>
              <a:rPr lang="en" sz="1800" dirty="0">
                <a:solidFill>
                  <a:schemeClr val="dk1"/>
                </a:solidFill>
                <a:latin typeface="Poor Richard" panose="02080502050505020702" pitchFamily="18" charset="0"/>
              </a:rPr>
              <a:t>+91 7509 520 520</a:t>
            </a:r>
          </a:p>
          <a:p>
            <a:pPr marL="457200" lvl="0" indent="-342900" algn="l" rtl="0">
              <a:spcBef>
                <a:spcPts val="0"/>
              </a:spcBef>
              <a:spcAft>
                <a:spcPts val="0"/>
              </a:spcAft>
              <a:buSzPts val="1800"/>
              <a:buChar char="◉"/>
            </a:pPr>
            <a:r>
              <a:rPr lang="en-IN" sz="1800" dirty="0">
                <a:solidFill>
                  <a:schemeClr val="dk1"/>
                </a:solidFill>
                <a:latin typeface="Poor Richard" panose="02080502050505020702" pitchFamily="18" charset="0"/>
                <a:hlinkClick r:id="rId4"/>
              </a:rPr>
              <a:t>ca.ahmedali@gmail.com</a:t>
            </a:r>
            <a:endParaRPr lang="en-IN" sz="1800" dirty="0">
              <a:solidFill>
                <a:schemeClr val="dk1"/>
              </a:solidFill>
              <a:latin typeface="Poor Richard" panose="02080502050505020702" pitchFamily="18" charset="0"/>
            </a:endParaRPr>
          </a:p>
          <a:p>
            <a:pPr lvl="0" indent="-342900">
              <a:spcBef>
                <a:spcPts val="0"/>
              </a:spcBef>
              <a:buSzPts val="1800"/>
            </a:pPr>
            <a:r>
              <a:rPr lang="en" dirty="0">
                <a:solidFill>
                  <a:schemeClr val="dk1"/>
                </a:solidFill>
                <a:latin typeface="Poor Richard" panose="02080502050505020702" pitchFamily="18" charset="0"/>
              </a:rPr>
              <a:t>@</a:t>
            </a:r>
            <a:r>
              <a:rPr lang="en-IN" dirty="0" err="1">
                <a:solidFill>
                  <a:schemeClr val="dk1"/>
                </a:solidFill>
                <a:latin typeface="Poor Richard" panose="02080502050505020702" pitchFamily="18" charset="0"/>
              </a:rPr>
              <a:t>caahmedali</a:t>
            </a:r>
            <a:endParaRPr b="1" dirty="0">
              <a:latin typeface="Poor Richard" panose="02080502050505020702" pitchFamily="18" charset="0"/>
            </a:endParaRPr>
          </a:p>
        </p:txBody>
      </p:sp>
      <p:cxnSp>
        <p:nvCxnSpPr>
          <p:cNvPr id="409" name="Google Shape;409;p3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cxnSp>
        <p:nvCxnSpPr>
          <p:cNvPr id="411" name="Google Shape;411;p36"/>
          <p:cNvCxnSpPr>
            <a:cxnSpLocks/>
          </p:cNvCxnSpPr>
          <p:nvPr/>
        </p:nvCxnSpPr>
        <p:spPr>
          <a:xfrm>
            <a:off x="5328969" y="1428642"/>
            <a:ext cx="1003904" cy="0"/>
          </a:xfrm>
          <a:prstGeom prst="straightConnector1">
            <a:avLst/>
          </a:prstGeom>
          <a:noFill/>
          <a:ln w="9525" cap="flat" cmpd="sng">
            <a:solidFill>
              <a:srgbClr val="CCCCCC"/>
            </a:solidFill>
            <a:prstDash val="solid"/>
            <a:round/>
            <a:headEnd type="none" w="med" len="med"/>
            <a:tailEnd type="none" w="med" len="med"/>
          </a:ln>
        </p:spPr>
      </p:cxnSp>
      <p:sp>
        <p:nvSpPr>
          <p:cNvPr id="410" name="Google Shape;410;p36"/>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Thanks!</a:t>
            </a:r>
            <a:endParaRPr sz="6000"/>
          </a:p>
        </p:txBody>
      </p:sp>
      <p:sp>
        <p:nvSpPr>
          <p:cNvPr id="412" name="Google Shape;412;p36"/>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36"/>
          <p:cNvGrpSpPr/>
          <p:nvPr/>
        </p:nvGrpSpPr>
        <p:grpSpPr>
          <a:xfrm>
            <a:off x="1148888" y="1190759"/>
            <a:ext cx="505722" cy="475767"/>
            <a:chOff x="5972700" y="2330200"/>
            <a:chExt cx="411625" cy="387275"/>
          </a:xfrm>
        </p:grpSpPr>
        <p:sp>
          <p:nvSpPr>
            <p:cNvPr id="414" name="Google Shape;414;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
        <p:nvSpPr>
          <p:cNvPr id="15" name="Google Shape;408;p36">
            <a:extLst>
              <a:ext uri="{FF2B5EF4-FFF2-40B4-BE49-F238E27FC236}">
                <a16:creationId xmlns:a16="http://schemas.microsoft.com/office/drawing/2014/main" id="{4F33B6B5-A25A-4CE3-871F-C3C30389BF21}"/>
              </a:ext>
            </a:extLst>
          </p:cNvPr>
          <p:cNvSpPr txBox="1">
            <a:spLocks/>
          </p:cNvSpPr>
          <p:nvPr/>
        </p:nvSpPr>
        <p:spPr>
          <a:xfrm>
            <a:off x="4122600" y="3029406"/>
            <a:ext cx="50214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0" indent="0">
              <a:buFont typeface="Quattrocento Sans"/>
              <a:buNone/>
            </a:pPr>
            <a:r>
              <a:rPr lang="en-US" sz="3200" b="1" i="1" dirty="0">
                <a:latin typeface="Lora"/>
                <a:ea typeface="Lora"/>
                <a:cs typeface="Lora"/>
                <a:sym typeface="Lora"/>
              </a:rPr>
              <a:t>Expect the </a:t>
            </a:r>
            <a:r>
              <a:rPr lang="en-US" sz="3200" b="1" i="1" dirty="0" err="1">
                <a:highlight>
                  <a:srgbClr val="FFCD00"/>
                </a:highlight>
                <a:latin typeface="Lora"/>
                <a:ea typeface="Lora"/>
                <a:cs typeface="Lora"/>
                <a:sym typeface="Lora"/>
              </a:rPr>
              <a:t>unExpected</a:t>
            </a:r>
            <a:endParaRPr lang="en-US" sz="3200" b="1" i="1" dirty="0">
              <a:latin typeface="Lora"/>
              <a:ea typeface="Lora"/>
              <a:cs typeface="Lora"/>
              <a:sym typeface="Lora"/>
            </a:endParaRPr>
          </a:p>
        </p:txBody>
      </p:sp>
      <p:sp>
        <p:nvSpPr>
          <p:cNvPr id="16" name="Google Shape;408;p36">
            <a:extLst>
              <a:ext uri="{FF2B5EF4-FFF2-40B4-BE49-F238E27FC236}">
                <a16:creationId xmlns:a16="http://schemas.microsoft.com/office/drawing/2014/main" id="{F80B7D25-B657-4553-B104-4227BC304460}"/>
              </a:ext>
            </a:extLst>
          </p:cNvPr>
          <p:cNvSpPr txBox="1">
            <a:spLocks/>
          </p:cNvSpPr>
          <p:nvPr/>
        </p:nvSpPr>
        <p:spPr>
          <a:xfrm>
            <a:off x="3996497" y="3622316"/>
            <a:ext cx="50214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0" indent="0" algn="r">
              <a:buFont typeface="Quattrocento Sans"/>
              <a:buNone/>
            </a:pPr>
            <a:r>
              <a:rPr lang="en-US" sz="3200" b="1" i="1" dirty="0">
                <a:latin typeface="Lora"/>
                <a:ea typeface="Lora"/>
                <a:cs typeface="Lora"/>
                <a:sym typeface="Lora"/>
              </a:rPr>
              <a:t>….Be Prepared</a:t>
            </a:r>
          </a:p>
        </p:txBody>
      </p:sp>
      <p:pic>
        <p:nvPicPr>
          <p:cNvPr id="18" name="Picture 2" descr="Image result for social media logo fb twitter linkedin instagram&quot;">
            <a:extLst>
              <a:ext uri="{FF2B5EF4-FFF2-40B4-BE49-F238E27FC236}">
                <a16:creationId xmlns:a16="http://schemas.microsoft.com/office/drawing/2014/main" id="{7E2DF819-39F5-42E3-A077-E8B6808CDB6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98" b="89922" l="6360" r="94160">
                        <a14:foregroundMark x1="10240" y1="43191" x2="10240" y2="43191"/>
                        <a14:foregroundMark x1="10240" y1="43191" x2="10880" y2="42292"/>
                        <a14:foregroundMark x1="6840" y1="47451" x2="6360" y2="49610"/>
                        <a14:foregroundMark x1="42920" y1="51650" x2="41027" y2="54289"/>
                        <a14:foregroundMark x1="38360" y1="58008" x2="35120" y2="59268"/>
                        <a14:foregroundMark x1="61000" y1="41092" x2="68440" y2="44211"/>
                        <a14:foregroundMark x1="68440" y1="44211" x2="68960" y2="44691"/>
                        <a14:foregroundMark x1="82360" y1="50030" x2="88800" y2="50750"/>
                        <a14:foregroundMark x1="88800" y1="50750" x2="89680" y2="47930"/>
                        <a14:foregroundMark x1="94160" y1="41392" x2="92960" y2="42472"/>
                        <a14:foregroundMark x1="37520" y1="50330" x2="37520" y2="50330"/>
                        <a14:backgroundMark x1="42360" y1="46011" x2="42360" y2="46011"/>
                        <a14:backgroundMark x1="40640" y1="54289" x2="40640" y2="54289"/>
                        <a14:backgroundMark x1="39280" y1="55969" x2="40720" y2="54589"/>
                        <a14:backgroundMark x1="41200" y1="54289" x2="41200" y2="54289"/>
                        <a14:backgroundMark x1="41200" y1="54289" x2="41200" y2="54289"/>
                        <a14:backgroundMark x1="41200" y1="54289" x2="41200" y2="54289"/>
                        <a14:backgroundMark x1="41200" y1="53749" x2="41440" y2="53749"/>
                      </a14:backgroundRemoval>
                    </a14:imgEffect>
                  </a14:imgLayer>
                </a14:imgProps>
              </a:ext>
              <a:ext uri="{28A0092B-C50C-407E-A947-70E740481C1C}">
                <a14:useLocalDpi xmlns:a14="http://schemas.microsoft.com/office/drawing/2010/main" val="0"/>
              </a:ext>
            </a:extLst>
          </a:blip>
          <a:srcRect t="27073" b="19525"/>
          <a:stretch/>
        </p:blipFill>
        <p:spPr bwMode="auto">
          <a:xfrm>
            <a:off x="2257154" y="3707606"/>
            <a:ext cx="1739343" cy="61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408">
                                            <p:txEl>
                                              <p:pRg st="0" end="0"/>
                                            </p:txEl>
                                          </p:spTgt>
                                        </p:tgtEl>
                                        <p:attrNameLst>
                                          <p:attrName>style.visibility</p:attrName>
                                        </p:attrNameLst>
                                      </p:cBhvr>
                                      <p:to>
                                        <p:strVal val="visible"/>
                                      </p:to>
                                    </p:set>
                                    <p:anim calcmode="lin" valueType="num">
                                      <p:cBhvr>
                                        <p:cTn id="18" dur="800" fill="hold"/>
                                        <p:tgtEl>
                                          <p:spTgt spid="408">
                                            <p:txEl>
                                              <p:pRg st="0" end="0"/>
                                            </p:txEl>
                                          </p:spTgt>
                                        </p:tgtEl>
                                        <p:attrNameLst>
                                          <p:attrName>ppt_w</p:attrName>
                                        </p:attrNameLst>
                                      </p:cBhvr>
                                      <p:tavLst>
                                        <p:tav tm="0">
                                          <p:val>
                                            <p:fltVal val="0"/>
                                          </p:val>
                                        </p:tav>
                                        <p:tav tm="100000">
                                          <p:val>
                                            <p:strVal val="#ppt_w"/>
                                          </p:val>
                                        </p:tav>
                                      </p:tavLst>
                                    </p:anim>
                                    <p:anim calcmode="lin" valueType="num">
                                      <p:cBhvr>
                                        <p:cTn id="19" dur="800" fill="hold"/>
                                        <p:tgtEl>
                                          <p:spTgt spid="408">
                                            <p:txEl>
                                              <p:pRg st="0" end="0"/>
                                            </p:txEl>
                                          </p:spTgt>
                                        </p:tgtEl>
                                        <p:attrNameLst>
                                          <p:attrName>ppt_h</p:attrName>
                                        </p:attrNameLst>
                                      </p:cBhvr>
                                      <p:tavLst>
                                        <p:tav tm="0">
                                          <p:val>
                                            <p:fltVal val="0"/>
                                          </p:val>
                                        </p:tav>
                                        <p:tav tm="100000">
                                          <p:val>
                                            <p:strVal val="#ppt_h"/>
                                          </p:val>
                                        </p:tav>
                                      </p:tavLst>
                                    </p:anim>
                                    <p:anim calcmode="lin" valueType="num">
                                      <p:cBhvr>
                                        <p:cTn id="20" dur="800" fill="hold"/>
                                        <p:tgtEl>
                                          <p:spTgt spid="408">
                                            <p:txEl>
                                              <p:pRg st="0" end="0"/>
                                            </p:txEl>
                                          </p:spTgt>
                                        </p:tgtEl>
                                        <p:attrNameLst>
                                          <p:attrName>ppt_x</p:attrName>
                                        </p:attrNameLst>
                                      </p:cBhvr>
                                      <p:tavLst>
                                        <p:tav tm="0">
                                          <p:val>
                                            <p:fltVal val="0.5"/>
                                          </p:val>
                                        </p:tav>
                                        <p:tav tm="100000">
                                          <p:val>
                                            <p:strVal val="#ppt_x"/>
                                          </p:val>
                                        </p:tav>
                                      </p:tavLst>
                                    </p:anim>
                                    <p:anim calcmode="lin" valueType="num">
                                      <p:cBhvr>
                                        <p:cTn id="21" dur="800" fill="hold"/>
                                        <p:tgtEl>
                                          <p:spTgt spid="408">
                                            <p:txEl>
                                              <p:pRg st="0" end="0"/>
                                            </p:txEl>
                                          </p:spTgt>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0"/>
                                  </p:stCondLst>
                                  <p:childTnLst>
                                    <p:set>
                                      <p:cBhvr>
                                        <p:cTn id="23" dur="1" fill="hold">
                                          <p:stCondLst>
                                            <p:cond delay="0"/>
                                          </p:stCondLst>
                                        </p:cTn>
                                        <p:tgtEl>
                                          <p:spTgt spid="408">
                                            <p:txEl>
                                              <p:pRg st="2" end="2"/>
                                            </p:txEl>
                                          </p:spTgt>
                                        </p:tgtEl>
                                        <p:attrNameLst>
                                          <p:attrName>style.visibility</p:attrName>
                                        </p:attrNameLst>
                                      </p:cBhvr>
                                      <p:to>
                                        <p:strVal val="visible"/>
                                      </p:to>
                                    </p:set>
                                    <p:anim calcmode="lin" valueType="num">
                                      <p:cBhvr>
                                        <p:cTn id="24" dur="800" fill="hold"/>
                                        <p:tgtEl>
                                          <p:spTgt spid="408">
                                            <p:txEl>
                                              <p:pRg st="2" end="2"/>
                                            </p:txEl>
                                          </p:spTgt>
                                        </p:tgtEl>
                                        <p:attrNameLst>
                                          <p:attrName>ppt_w</p:attrName>
                                        </p:attrNameLst>
                                      </p:cBhvr>
                                      <p:tavLst>
                                        <p:tav tm="0">
                                          <p:val>
                                            <p:fltVal val="0"/>
                                          </p:val>
                                        </p:tav>
                                        <p:tav tm="100000">
                                          <p:val>
                                            <p:strVal val="#ppt_w"/>
                                          </p:val>
                                        </p:tav>
                                      </p:tavLst>
                                    </p:anim>
                                    <p:anim calcmode="lin" valueType="num">
                                      <p:cBhvr>
                                        <p:cTn id="25" dur="800" fill="hold"/>
                                        <p:tgtEl>
                                          <p:spTgt spid="408">
                                            <p:txEl>
                                              <p:pRg st="2" end="2"/>
                                            </p:txEl>
                                          </p:spTgt>
                                        </p:tgtEl>
                                        <p:attrNameLst>
                                          <p:attrName>ppt_h</p:attrName>
                                        </p:attrNameLst>
                                      </p:cBhvr>
                                      <p:tavLst>
                                        <p:tav tm="0">
                                          <p:val>
                                            <p:fltVal val="0"/>
                                          </p:val>
                                        </p:tav>
                                        <p:tav tm="100000">
                                          <p:val>
                                            <p:strVal val="#ppt_h"/>
                                          </p:val>
                                        </p:tav>
                                      </p:tavLst>
                                    </p:anim>
                                    <p:anim calcmode="lin" valueType="num">
                                      <p:cBhvr>
                                        <p:cTn id="26" dur="800" fill="hold"/>
                                        <p:tgtEl>
                                          <p:spTgt spid="408">
                                            <p:txEl>
                                              <p:pRg st="2" end="2"/>
                                            </p:txEl>
                                          </p:spTgt>
                                        </p:tgtEl>
                                        <p:attrNameLst>
                                          <p:attrName>ppt_x</p:attrName>
                                        </p:attrNameLst>
                                      </p:cBhvr>
                                      <p:tavLst>
                                        <p:tav tm="0">
                                          <p:val>
                                            <p:fltVal val="0.5"/>
                                          </p:val>
                                        </p:tav>
                                        <p:tav tm="100000">
                                          <p:val>
                                            <p:strVal val="#ppt_x"/>
                                          </p:val>
                                        </p:tav>
                                      </p:tavLst>
                                    </p:anim>
                                    <p:anim calcmode="lin" valueType="num">
                                      <p:cBhvr>
                                        <p:cTn id="27" dur="800" fill="hold"/>
                                        <p:tgtEl>
                                          <p:spTgt spid="408">
                                            <p:txEl>
                                              <p:pRg st="2" end="2"/>
                                            </p:txEl>
                                          </p:spTgt>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0"/>
                                  </p:stCondLst>
                                  <p:childTnLst>
                                    <p:set>
                                      <p:cBhvr>
                                        <p:cTn id="29" dur="1" fill="hold">
                                          <p:stCondLst>
                                            <p:cond delay="0"/>
                                          </p:stCondLst>
                                        </p:cTn>
                                        <p:tgtEl>
                                          <p:spTgt spid="408">
                                            <p:txEl>
                                              <p:pRg st="3" end="3"/>
                                            </p:txEl>
                                          </p:spTgt>
                                        </p:tgtEl>
                                        <p:attrNameLst>
                                          <p:attrName>style.visibility</p:attrName>
                                        </p:attrNameLst>
                                      </p:cBhvr>
                                      <p:to>
                                        <p:strVal val="visible"/>
                                      </p:to>
                                    </p:set>
                                    <p:anim calcmode="lin" valueType="num">
                                      <p:cBhvr>
                                        <p:cTn id="30" dur="800" fill="hold"/>
                                        <p:tgtEl>
                                          <p:spTgt spid="408">
                                            <p:txEl>
                                              <p:pRg st="3" end="3"/>
                                            </p:txEl>
                                          </p:spTgt>
                                        </p:tgtEl>
                                        <p:attrNameLst>
                                          <p:attrName>ppt_w</p:attrName>
                                        </p:attrNameLst>
                                      </p:cBhvr>
                                      <p:tavLst>
                                        <p:tav tm="0">
                                          <p:val>
                                            <p:fltVal val="0"/>
                                          </p:val>
                                        </p:tav>
                                        <p:tav tm="100000">
                                          <p:val>
                                            <p:strVal val="#ppt_w"/>
                                          </p:val>
                                        </p:tav>
                                      </p:tavLst>
                                    </p:anim>
                                    <p:anim calcmode="lin" valueType="num">
                                      <p:cBhvr>
                                        <p:cTn id="31" dur="800" fill="hold"/>
                                        <p:tgtEl>
                                          <p:spTgt spid="408">
                                            <p:txEl>
                                              <p:pRg st="3" end="3"/>
                                            </p:txEl>
                                          </p:spTgt>
                                        </p:tgtEl>
                                        <p:attrNameLst>
                                          <p:attrName>ppt_h</p:attrName>
                                        </p:attrNameLst>
                                      </p:cBhvr>
                                      <p:tavLst>
                                        <p:tav tm="0">
                                          <p:val>
                                            <p:fltVal val="0"/>
                                          </p:val>
                                        </p:tav>
                                        <p:tav tm="100000">
                                          <p:val>
                                            <p:strVal val="#ppt_h"/>
                                          </p:val>
                                        </p:tav>
                                      </p:tavLst>
                                    </p:anim>
                                    <p:anim calcmode="lin" valueType="num">
                                      <p:cBhvr>
                                        <p:cTn id="32" dur="800" fill="hold"/>
                                        <p:tgtEl>
                                          <p:spTgt spid="408">
                                            <p:txEl>
                                              <p:pRg st="3" end="3"/>
                                            </p:txEl>
                                          </p:spTgt>
                                        </p:tgtEl>
                                        <p:attrNameLst>
                                          <p:attrName>ppt_x</p:attrName>
                                        </p:attrNameLst>
                                      </p:cBhvr>
                                      <p:tavLst>
                                        <p:tav tm="0">
                                          <p:val>
                                            <p:fltVal val="0.5"/>
                                          </p:val>
                                        </p:tav>
                                        <p:tav tm="100000">
                                          <p:val>
                                            <p:strVal val="#ppt_x"/>
                                          </p:val>
                                        </p:tav>
                                      </p:tavLst>
                                    </p:anim>
                                    <p:anim calcmode="lin" valueType="num">
                                      <p:cBhvr>
                                        <p:cTn id="33" dur="800" fill="hold"/>
                                        <p:tgtEl>
                                          <p:spTgt spid="408">
                                            <p:txEl>
                                              <p:pRg st="3" end="3"/>
                                            </p:txEl>
                                          </p:spTgt>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408">
                                            <p:txEl>
                                              <p:pRg st="4" end="4"/>
                                            </p:txEl>
                                          </p:spTgt>
                                        </p:tgtEl>
                                        <p:attrNameLst>
                                          <p:attrName>style.visibility</p:attrName>
                                        </p:attrNameLst>
                                      </p:cBhvr>
                                      <p:to>
                                        <p:strVal val="visible"/>
                                      </p:to>
                                    </p:set>
                                    <p:anim calcmode="lin" valueType="num">
                                      <p:cBhvr>
                                        <p:cTn id="36" dur="800" fill="hold"/>
                                        <p:tgtEl>
                                          <p:spTgt spid="408">
                                            <p:txEl>
                                              <p:pRg st="4" end="4"/>
                                            </p:txEl>
                                          </p:spTgt>
                                        </p:tgtEl>
                                        <p:attrNameLst>
                                          <p:attrName>ppt_w</p:attrName>
                                        </p:attrNameLst>
                                      </p:cBhvr>
                                      <p:tavLst>
                                        <p:tav tm="0">
                                          <p:val>
                                            <p:fltVal val="0"/>
                                          </p:val>
                                        </p:tav>
                                        <p:tav tm="100000">
                                          <p:val>
                                            <p:strVal val="#ppt_w"/>
                                          </p:val>
                                        </p:tav>
                                      </p:tavLst>
                                    </p:anim>
                                    <p:anim calcmode="lin" valueType="num">
                                      <p:cBhvr>
                                        <p:cTn id="37" dur="800" fill="hold"/>
                                        <p:tgtEl>
                                          <p:spTgt spid="408">
                                            <p:txEl>
                                              <p:pRg st="4" end="4"/>
                                            </p:txEl>
                                          </p:spTgt>
                                        </p:tgtEl>
                                        <p:attrNameLst>
                                          <p:attrName>ppt_h</p:attrName>
                                        </p:attrNameLst>
                                      </p:cBhvr>
                                      <p:tavLst>
                                        <p:tav tm="0">
                                          <p:val>
                                            <p:fltVal val="0"/>
                                          </p:val>
                                        </p:tav>
                                        <p:tav tm="100000">
                                          <p:val>
                                            <p:strVal val="#ppt_h"/>
                                          </p:val>
                                        </p:tav>
                                      </p:tavLst>
                                    </p:anim>
                                    <p:anim calcmode="lin" valueType="num">
                                      <p:cBhvr>
                                        <p:cTn id="38" dur="800" fill="hold"/>
                                        <p:tgtEl>
                                          <p:spTgt spid="408">
                                            <p:txEl>
                                              <p:pRg st="4" end="4"/>
                                            </p:txEl>
                                          </p:spTgt>
                                        </p:tgtEl>
                                        <p:attrNameLst>
                                          <p:attrName>ppt_x</p:attrName>
                                        </p:attrNameLst>
                                      </p:cBhvr>
                                      <p:tavLst>
                                        <p:tav tm="0">
                                          <p:val>
                                            <p:fltVal val="0.5"/>
                                          </p:val>
                                        </p:tav>
                                        <p:tav tm="100000">
                                          <p:val>
                                            <p:strVal val="#ppt_x"/>
                                          </p:val>
                                        </p:tav>
                                      </p:tavLst>
                                    </p:anim>
                                    <p:anim calcmode="lin" valueType="num">
                                      <p:cBhvr>
                                        <p:cTn id="39" dur="800" fill="hold"/>
                                        <p:tgtEl>
                                          <p:spTgt spid="408">
                                            <p:txEl>
                                              <p:pRg st="4" end="4"/>
                                            </p:txEl>
                                          </p:spTgt>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408">
                                            <p:txEl>
                                              <p:pRg st="5" end="5"/>
                                            </p:txEl>
                                          </p:spTgt>
                                        </p:tgtEl>
                                        <p:attrNameLst>
                                          <p:attrName>style.visibility</p:attrName>
                                        </p:attrNameLst>
                                      </p:cBhvr>
                                      <p:to>
                                        <p:strVal val="visible"/>
                                      </p:to>
                                    </p:set>
                                    <p:anim calcmode="lin" valueType="num">
                                      <p:cBhvr>
                                        <p:cTn id="42" dur="800" fill="hold"/>
                                        <p:tgtEl>
                                          <p:spTgt spid="408">
                                            <p:txEl>
                                              <p:pRg st="5" end="5"/>
                                            </p:txEl>
                                          </p:spTgt>
                                        </p:tgtEl>
                                        <p:attrNameLst>
                                          <p:attrName>ppt_w</p:attrName>
                                        </p:attrNameLst>
                                      </p:cBhvr>
                                      <p:tavLst>
                                        <p:tav tm="0">
                                          <p:val>
                                            <p:fltVal val="0"/>
                                          </p:val>
                                        </p:tav>
                                        <p:tav tm="100000">
                                          <p:val>
                                            <p:strVal val="#ppt_w"/>
                                          </p:val>
                                        </p:tav>
                                      </p:tavLst>
                                    </p:anim>
                                    <p:anim calcmode="lin" valueType="num">
                                      <p:cBhvr>
                                        <p:cTn id="43" dur="800" fill="hold"/>
                                        <p:tgtEl>
                                          <p:spTgt spid="408">
                                            <p:txEl>
                                              <p:pRg st="5" end="5"/>
                                            </p:txEl>
                                          </p:spTgt>
                                        </p:tgtEl>
                                        <p:attrNameLst>
                                          <p:attrName>ppt_h</p:attrName>
                                        </p:attrNameLst>
                                      </p:cBhvr>
                                      <p:tavLst>
                                        <p:tav tm="0">
                                          <p:val>
                                            <p:fltVal val="0"/>
                                          </p:val>
                                        </p:tav>
                                        <p:tav tm="100000">
                                          <p:val>
                                            <p:strVal val="#ppt_h"/>
                                          </p:val>
                                        </p:tav>
                                      </p:tavLst>
                                    </p:anim>
                                    <p:anim calcmode="lin" valueType="num">
                                      <p:cBhvr>
                                        <p:cTn id="44" dur="800" fill="hold"/>
                                        <p:tgtEl>
                                          <p:spTgt spid="408">
                                            <p:txEl>
                                              <p:pRg st="5" end="5"/>
                                            </p:txEl>
                                          </p:spTgt>
                                        </p:tgtEl>
                                        <p:attrNameLst>
                                          <p:attrName>ppt_x</p:attrName>
                                        </p:attrNameLst>
                                      </p:cBhvr>
                                      <p:tavLst>
                                        <p:tav tm="0">
                                          <p:val>
                                            <p:fltVal val="0.5"/>
                                          </p:val>
                                        </p:tav>
                                        <p:tav tm="100000">
                                          <p:val>
                                            <p:strVal val="#ppt_x"/>
                                          </p:val>
                                        </p:tav>
                                      </p:tavLst>
                                    </p:anim>
                                    <p:anim calcmode="lin" valueType="num">
                                      <p:cBhvr>
                                        <p:cTn id="45" dur="800" fill="hold"/>
                                        <p:tgtEl>
                                          <p:spTgt spid="408">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build="allAtOnce"/>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dirty="0"/>
              <a:t>Today’s </a:t>
            </a:r>
            <a:r>
              <a:rPr lang="en-IN" dirty="0">
                <a:highlight>
                  <a:srgbClr val="FFCD00"/>
                </a:highlight>
              </a:rPr>
              <a:t>Agenda</a:t>
            </a:r>
            <a:endParaRPr dirty="0">
              <a:highlight>
                <a:srgbClr val="FFCD00"/>
              </a:highlight>
            </a:endParaRPr>
          </a:p>
        </p:txBody>
      </p:sp>
      <p:sp>
        <p:nvSpPr>
          <p:cNvPr id="125" name="Google Shape;125;p17"/>
          <p:cNvSpPr txBox="1">
            <a:spLocks noGrp="1"/>
          </p:cNvSpPr>
          <p:nvPr>
            <p:ph type="body" idx="1"/>
          </p:nvPr>
        </p:nvSpPr>
        <p:spPr>
          <a:xfrm>
            <a:off x="1832800" y="1619764"/>
            <a:ext cx="6216017" cy="1611116"/>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IN" dirty="0"/>
              <a:t>What is Business Planning?</a:t>
            </a:r>
          </a:p>
          <a:p>
            <a:pPr marL="457200" lvl="0" indent="-381000" algn="l" rtl="0">
              <a:spcBef>
                <a:spcPts val="0"/>
              </a:spcBef>
              <a:spcAft>
                <a:spcPts val="0"/>
              </a:spcAft>
              <a:buSzPts val="2400"/>
              <a:buChar char="◉"/>
            </a:pPr>
            <a:r>
              <a:rPr lang="en-IN" dirty="0"/>
              <a:t>Reason why you need a Plan?</a:t>
            </a:r>
          </a:p>
          <a:p>
            <a:pPr lvl="0">
              <a:spcBef>
                <a:spcPts val="0"/>
              </a:spcBef>
            </a:pPr>
            <a:r>
              <a:rPr lang="en-US" dirty="0"/>
              <a:t>Why Businesses’ Fail?</a:t>
            </a:r>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11" name="Google Shape;104;p14">
            <a:extLst>
              <a:ext uri="{FF2B5EF4-FFF2-40B4-BE49-F238E27FC236}">
                <a16:creationId xmlns:a16="http://schemas.microsoft.com/office/drawing/2014/main" id="{9317AB94-E50F-4E13-A48E-B4E7ADCA46A1}"/>
              </a:ext>
            </a:extLst>
          </p:cNvPr>
          <p:cNvCxnSpPr/>
          <p:nvPr/>
        </p:nvCxnSpPr>
        <p:spPr>
          <a:xfrm>
            <a:off x="3544998" y="1135147"/>
            <a:ext cx="4405500" cy="0"/>
          </a:xfrm>
          <a:prstGeom prst="straightConnector1">
            <a:avLst/>
          </a:prstGeom>
          <a:noFill/>
          <a:ln w="9525" cap="flat" cmpd="sng">
            <a:solidFill>
              <a:srgbClr val="CCCCCC"/>
            </a:solidFill>
            <a:prstDash val="solid"/>
            <a:round/>
            <a:headEnd type="none" w="med" len="med"/>
            <a:tailEnd type="none" w="med" len="med"/>
          </a:ln>
        </p:spPr>
      </p:cxnSp>
      <p:pic>
        <p:nvPicPr>
          <p:cNvPr id="3" name="Picture 2">
            <a:extLst>
              <a:ext uri="{FF2B5EF4-FFF2-40B4-BE49-F238E27FC236}">
                <a16:creationId xmlns:a16="http://schemas.microsoft.com/office/drawing/2014/main" id="{9470DD77-2A2A-4E61-827B-2AE7EACC57EE}"/>
              </a:ext>
            </a:extLst>
          </p:cNvPr>
          <p:cNvPicPr>
            <a:picLocks noChangeAspect="1"/>
          </p:cNvPicPr>
          <p:nvPr/>
        </p:nvPicPr>
        <p:blipFill>
          <a:blip r:embed="rId3"/>
          <a:stretch>
            <a:fillRect/>
          </a:stretch>
        </p:blipFill>
        <p:spPr>
          <a:xfrm flipH="1">
            <a:off x="6192409" y="1451240"/>
            <a:ext cx="1831529" cy="36322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54538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par>
                          <p:cTn id="7" fill="hold">
                            <p:stCondLst>
                              <p:cond delay="1201"/>
                            </p:stCondLst>
                            <p:childTnLst>
                              <p:par>
                                <p:cTn id="8" presetID="1" presetClass="entr" presetSubtype="0" fill="hold" grpId="0" nodeType="afterEffect">
                                  <p:stCondLst>
                                    <p:cond delay="799"/>
                                  </p:stCondLst>
                                  <p:iterate type="wd">
                                    <p:tmAbs val="300"/>
                                  </p:iterate>
                                  <p:childTnLst>
                                    <p:set>
                                      <p:cBhvr>
                                        <p:cTn id="9" dur="1" fill="hold">
                                          <p:stCondLst>
                                            <p:cond delay="0"/>
                                          </p:stCondLst>
                                        </p:cTn>
                                        <p:tgtEl>
                                          <p:spTgt spid="125">
                                            <p:txEl>
                                              <p:pRg st="1" end="1"/>
                                            </p:txEl>
                                          </p:spTgt>
                                        </p:tgtEl>
                                        <p:attrNameLst>
                                          <p:attrName>style.visibility</p:attrName>
                                        </p:attrNameLst>
                                      </p:cBhvr>
                                      <p:to>
                                        <p:strVal val="visible"/>
                                      </p:to>
                                    </p:set>
                                  </p:childTnLst>
                                </p:cTn>
                              </p:par>
                            </p:childTnLst>
                          </p:cTn>
                        </p:par>
                        <p:par>
                          <p:cTn id="10" fill="hold">
                            <p:stCondLst>
                              <p:cond delay="3801"/>
                            </p:stCondLst>
                            <p:childTnLst>
                              <p:par>
                                <p:cTn id="11" presetID="1" presetClass="entr" presetSubtype="0" fill="hold" grpId="0" nodeType="afterEffect">
                                  <p:stCondLst>
                                    <p:cond delay="1199"/>
                                  </p:stCondLst>
                                  <p:iterate type="wd">
                                    <p:tmAbs val="300"/>
                                  </p:iterate>
                                  <p:childTnLst>
                                    <p:set>
                                      <p:cBhvr>
                                        <p:cTn id="12"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7DF35-87C7-4111-95AF-06C4FC61AA2C}"/>
              </a:ext>
            </a:extLst>
          </p:cNvPr>
          <p:cNvSpPr>
            <a:spLocks noGrp="1"/>
          </p:cNvSpPr>
          <p:nvPr>
            <p:ph type="body" idx="1"/>
          </p:nvPr>
        </p:nvSpPr>
        <p:spPr/>
        <p:txBody>
          <a:bodyPr/>
          <a:lstStyle/>
          <a:p>
            <a:pPr marL="76200" indent="0">
              <a:buNone/>
            </a:pPr>
            <a:r>
              <a:rPr lang="en-US" dirty="0"/>
              <a:t>How Many of You have Prepared the Business Plan for their Business</a:t>
            </a:r>
            <a:endParaRPr lang="en-IN" dirty="0"/>
          </a:p>
        </p:txBody>
      </p:sp>
      <p:sp>
        <p:nvSpPr>
          <p:cNvPr id="3" name="Slide Number Placeholder 2">
            <a:extLst>
              <a:ext uri="{FF2B5EF4-FFF2-40B4-BE49-F238E27FC236}">
                <a16:creationId xmlns:a16="http://schemas.microsoft.com/office/drawing/2014/main" id="{4A1E40C6-1590-42B8-9262-28578C418B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4" name="Text Placeholder 1">
            <a:extLst>
              <a:ext uri="{FF2B5EF4-FFF2-40B4-BE49-F238E27FC236}">
                <a16:creationId xmlns:a16="http://schemas.microsoft.com/office/drawing/2014/main" id="{7ED9B0CC-27D4-44EF-96D2-8FF8D03BA901}"/>
              </a:ext>
            </a:extLst>
          </p:cNvPr>
          <p:cNvSpPr txBox="1">
            <a:spLocks/>
          </p:cNvSpPr>
          <p:nvPr/>
        </p:nvSpPr>
        <p:spPr>
          <a:xfrm>
            <a:off x="560220" y="308073"/>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Go to </a:t>
            </a:r>
            <a:r>
              <a:rPr lang="en-US" sz="3600" dirty="0">
                <a:hlinkClick r:id="rId2"/>
              </a:rPr>
              <a:t>www.menti.com</a:t>
            </a:r>
            <a:endParaRPr lang="en-IN" sz="3600" b="1" dirty="0"/>
          </a:p>
        </p:txBody>
      </p:sp>
      <p:sp>
        <p:nvSpPr>
          <p:cNvPr id="5" name="Text Placeholder 1">
            <a:extLst>
              <a:ext uri="{FF2B5EF4-FFF2-40B4-BE49-F238E27FC236}">
                <a16:creationId xmlns:a16="http://schemas.microsoft.com/office/drawing/2014/main" id="{15B34372-D1EF-42D3-9DD1-CE198E0A567A}"/>
              </a:ext>
            </a:extLst>
          </p:cNvPr>
          <p:cNvSpPr txBox="1">
            <a:spLocks/>
          </p:cNvSpPr>
          <p:nvPr/>
        </p:nvSpPr>
        <p:spPr>
          <a:xfrm>
            <a:off x="560221" y="1010458"/>
            <a:ext cx="7779657" cy="5251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1pPr>
            <a:lvl2pPr marL="914400" marR="0" lvl="1"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2pPr>
            <a:lvl3pPr marL="1371600" marR="0" lvl="2" indent="-355600" algn="ctr" rtl="0">
              <a:lnSpc>
                <a:spcPct val="100000"/>
              </a:lnSpc>
              <a:spcBef>
                <a:spcPts val="0"/>
              </a:spcBef>
              <a:spcAft>
                <a:spcPts val="0"/>
              </a:spcAft>
              <a:buClr>
                <a:srgbClr val="FFCD00"/>
              </a:buClr>
              <a:buSzPts val="2000"/>
              <a:buFont typeface="Lora"/>
              <a:buChar char="■"/>
              <a:defRPr sz="2000" b="0" i="1" u="none" strike="noStrike" cap="none">
                <a:solidFill>
                  <a:srgbClr val="000000"/>
                </a:solidFill>
                <a:latin typeface="Lora"/>
                <a:ea typeface="Lora"/>
                <a:cs typeface="Lora"/>
                <a:sym typeface="Lora"/>
              </a:defRPr>
            </a:lvl3pPr>
            <a:lvl4pPr marL="1828800" marR="0" lvl="3"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4pPr>
            <a:lvl5pPr marL="2286000" marR="0" lvl="4"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5pPr>
            <a:lvl6pPr marL="2743200" marR="0" lvl="5"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6pPr>
            <a:lvl7pPr marL="3200400" marR="0" lvl="6"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7pPr>
            <a:lvl8pPr marL="3657600" marR="0" lvl="7"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8pPr>
            <a:lvl9pPr marL="4114800" marR="0" lvl="8" indent="-381000" algn="ctr" rtl="0">
              <a:lnSpc>
                <a:spcPct val="100000"/>
              </a:lnSpc>
              <a:spcBef>
                <a:spcPts val="0"/>
              </a:spcBef>
              <a:spcAft>
                <a:spcPts val="0"/>
              </a:spcAft>
              <a:buClr>
                <a:srgbClr val="FFCD00"/>
              </a:buClr>
              <a:buSzPts val="2400"/>
              <a:buFont typeface="Lora"/>
              <a:buChar char="■"/>
              <a:defRPr sz="2400" b="0" i="1" u="none" strike="noStrike" cap="none">
                <a:solidFill>
                  <a:srgbClr val="000000"/>
                </a:solidFill>
                <a:latin typeface="Lora"/>
                <a:ea typeface="Lora"/>
                <a:cs typeface="Lora"/>
                <a:sym typeface="Lora"/>
              </a:defRPr>
            </a:lvl9pPr>
          </a:lstStyle>
          <a:p>
            <a:pPr marL="76200" indent="0">
              <a:buFont typeface="Lora"/>
              <a:buNone/>
            </a:pPr>
            <a:r>
              <a:rPr lang="en-US" sz="3600" dirty="0"/>
              <a:t>use the code </a:t>
            </a:r>
            <a:r>
              <a:rPr lang="en-US" sz="3600" b="1" dirty="0"/>
              <a:t>52 01 77 78</a:t>
            </a:r>
            <a:endParaRPr lang="en-IN" sz="3600" b="1" dirty="0"/>
          </a:p>
        </p:txBody>
      </p:sp>
    </p:spTree>
    <p:extLst>
      <p:ext uri="{BB962C8B-B14F-4D97-AF65-F5344CB8AC3E}">
        <p14:creationId xmlns:p14="http://schemas.microsoft.com/office/powerpoint/2010/main" val="11735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dirty="0"/>
              <a:t>Business Planning</a:t>
            </a:r>
            <a:endParaRPr dirty="0"/>
          </a:p>
        </p:txBody>
      </p:sp>
      <p:sp>
        <p:nvSpPr>
          <p:cNvPr id="111" name="Google Shape;111;p15"/>
          <p:cNvSpPr txBox="1">
            <a:spLocks noGrp="1"/>
          </p:cNvSpPr>
          <p:nvPr>
            <p:ph type="subTitle" idx="1"/>
          </p:nvPr>
        </p:nvSpPr>
        <p:spPr>
          <a:xfrm>
            <a:off x="3265884" y="2774122"/>
            <a:ext cx="2262317" cy="3296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What is Business Planning?</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6146" name="Picture 2" descr="Related image">
            <a:extLst>
              <a:ext uri="{FF2B5EF4-FFF2-40B4-BE49-F238E27FC236}">
                <a16:creationId xmlns:a16="http://schemas.microsoft.com/office/drawing/2014/main" id="{7A33F05E-385E-41E9-93EC-6D41907EC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112" y="1081673"/>
            <a:ext cx="1519025" cy="35433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7172" name="Picture 4">
            <a:extLst>
              <a:ext uri="{FF2B5EF4-FFF2-40B4-BE49-F238E27FC236}">
                <a16:creationId xmlns:a16="http://schemas.microsoft.com/office/drawing/2014/main" id="{E436FCE8-2C5B-4566-B447-1EC55409E1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379" b="91209" l="10000" r="90000">
                        <a14:foregroundMark x1="56630" y1="44643" x2="56413" y2="50962"/>
                        <a14:foregroundMark x1="49239" y1="8516" x2="60217" y2="9615"/>
                        <a14:foregroundMark x1="59674" y1="91621" x2="40652" y2="91209"/>
                        <a14:foregroundMark x1="40652" y1="91209" x2="37500" y2="895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89925" y="2227440"/>
            <a:ext cx="2616377" cy="2070100"/>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dirty="0"/>
              <a:t>Business</a:t>
            </a:r>
            <a:r>
              <a:rPr lang="en" dirty="0"/>
              <a:t> </a:t>
            </a:r>
            <a:r>
              <a:rPr lang="en-IN" dirty="0">
                <a:highlight>
                  <a:srgbClr val="FFCD00"/>
                </a:highlight>
              </a:rPr>
              <a:t>Planning</a:t>
            </a:r>
            <a:endParaRPr dirty="0">
              <a:highlight>
                <a:srgbClr val="FFCD00"/>
              </a:highlight>
            </a:endParaRPr>
          </a:p>
        </p:txBody>
      </p:sp>
      <p:sp>
        <p:nvSpPr>
          <p:cNvPr id="125" name="Google Shape;125;p17"/>
          <p:cNvSpPr txBox="1">
            <a:spLocks noGrp="1"/>
          </p:cNvSpPr>
          <p:nvPr>
            <p:ph type="body" idx="1"/>
          </p:nvPr>
        </p:nvSpPr>
        <p:spPr>
          <a:xfrm>
            <a:off x="1332411" y="1616470"/>
            <a:ext cx="7566007" cy="2736074"/>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n-US" dirty="0">
                <a:latin typeface="Bookman Old Style" panose="02050604050505020204" pitchFamily="18" charset="0"/>
              </a:rPr>
              <a:t>A business plan is a </a:t>
            </a:r>
            <a:r>
              <a:rPr lang="en-US" sz="2000" b="1" dirty="0">
                <a:highlight>
                  <a:srgbClr val="FFCD00"/>
                </a:highlight>
                <a:latin typeface="Bookman Old Style" panose="02050604050505020204" pitchFamily="18" charset="0"/>
                <a:sym typeface="Lora"/>
              </a:rPr>
              <a:t>WRITTEN DOCUMENT </a:t>
            </a:r>
            <a:r>
              <a:rPr lang="en-US" dirty="0">
                <a:latin typeface="Bookman Old Style" panose="02050604050505020204" pitchFamily="18" charset="0"/>
              </a:rPr>
              <a:t>that describes in detail how a business is going to achieve its goals. </a:t>
            </a:r>
          </a:p>
          <a:p>
            <a:pPr marL="0" lvl="0" indent="0" algn="just">
              <a:buClr>
                <a:schemeClr val="dk1"/>
              </a:buClr>
              <a:buSzPts val="1100"/>
              <a:buNone/>
            </a:pPr>
            <a:endParaRPr lang="en-US" sz="1200" dirty="0">
              <a:latin typeface="Bookman Old Style" panose="02050604050505020204" pitchFamily="18" charset="0"/>
            </a:endParaRPr>
          </a:p>
          <a:p>
            <a:pPr marL="0" lvl="0" indent="0" algn="just">
              <a:buClr>
                <a:schemeClr val="dk1"/>
              </a:buClr>
              <a:buSzPts val="1100"/>
              <a:buNone/>
            </a:pPr>
            <a:r>
              <a:rPr lang="en-US" dirty="0">
                <a:latin typeface="Bookman Old Style" panose="02050604050505020204" pitchFamily="18" charset="0"/>
              </a:rPr>
              <a:t>A business plan lays out a written plan from a Marketing, Financial and Operational viewpoint.</a:t>
            </a:r>
            <a:r>
              <a:rPr lang="en" dirty="0">
                <a:latin typeface="Bookman Old Style" panose="02050604050505020204" pitchFamily="18" charset="0"/>
              </a:rPr>
              <a:t>. </a:t>
            </a:r>
            <a:endParaRPr dirty="0">
              <a:latin typeface="Bookman Old Style" panose="02050604050505020204" pitchFamily="18"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990873" y="1991850"/>
            <a:ext cx="5522881" cy="1159800"/>
          </a:xfrm>
          <a:prstGeom prst="rect">
            <a:avLst/>
          </a:prstGeom>
        </p:spPr>
        <p:txBody>
          <a:bodyPr spcFirstLastPara="1" wrap="square" lIns="91425" tIns="91425" rIns="91425" bIns="91425" anchor="b" anchorCtr="0">
            <a:noAutofit/>
          </a:bodyPr>
          <a:lstStyle/>
          <a:p>
            <a:pPr lvl="0"/>
            <a:r>
              <a:rPr lang="en-US" dirty="0"/>
              <a:t>Reasons Why You Need a Strong Business Plan</a:t>
            </a:r>
            <a:endParaRPr dirty="0"/>
          </a:p>
        </p:txBody>
      </p:sp>
      <p:sp>
        <p:nvSpPr>
          <p:cNvPr id="111" name="Google Shape;111;p15"/>
          <p:cNvSpPr txBox="1">
            <a:spLocks noGrp="1"/>
          </p:cNvSpPr>
          <p:nvPr>
            <p:ph type="subTitle" idx="1"/>
          </p:nvPr>
        </p:nvSpPr>
        <p:spPr>
          <a:xfrm>
            <a:off x="2069326" y="3103306"/>
            <a:ext cx="2769156" cy="3296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Plan your work &amp; work your plan</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2</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5122" name="Picture 2">
            <a:extLst>
              <a:ext uri="{FF2B5EF4-FFF2-40B4-BE49-F238E27FC236}">
                <a16:creationId xmlns:a16="http://schemas.microsoft.com/office/drawing/2014/main" id="{184C0040-8B4D-41EA-A114-36CF2F8E0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26" y="752475"/>
            <a:ext cx="2910840" cy="36385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77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7404</TotalTime>
  <Words>2196</Words>
  <Application>Microsoft Office PowerPoint</Application>
  <PresentationFormat>On-screen Show (16:9)</PresentationFormat>
  <Paragraphs>267</Paragraphs>
  <Slides>47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Engravers MT</vt:lpstr>
      <vt:lpstr>Bookman Old Style</vt:lpstr>
      <vt:lpstr>Poor Richard</vt:lpstr>
      <vt:lpstr>Quattrocento Sans</vt:lpstr>
      <vt:lpstr>Roboto</vt:lpstr>
      <vt:lpstr>Ink Free</vt:lpstr>
      <vt:lpstr>Lora</vt:lpstr>
      <vt:lpstr>Carlito</vt:lpstr>
      <vt:lpstr>Book Antiqua</vt:lpstr>
      <vt:lpstr>Viola template</vt:lpstr>
      <vt:lpstr>PowerPoint Presentation</vt:lpstr>
      <vt:lpstr>BUSINESS PLANNING</vt:lpstr>
      <vt:lpstr>PowerPoint Presentation</vt:lpstr>
      <vt:lpstr>PowerPoint Presentation</vt:lpstr>
      <vt:lpstr>Today’s Agenda</vt:lpstr>
      <vt:lpstr>PowerPoint Presentation</vt:lpstr>
      <vt:lpstr>Business Planning</vt:lpstr>
      <vt:lpstr>Business Planning</vt:lpstr>
      <vt:lpstr>Reasons Why You Need a Strong Business Plan</vt:lpstr>
      <vt:lpstr>Reasons Why You Need a Strong Business Plan</vt:lpstr>
      <vt:lpstr>PowerPoint Presentation</vt:lpstr>
      <vt:lpstr>Why Businesses’ Fail</vt:lpstr>
      <vt:lpstr>`</vt:lpstr>
      <vt:lpstr>`</vt:lpstr>
      <vt:lpstr>`</vt:lpstr>
      <vt:lpstr>`</vt:lpstr>
      <vt:lpstr>`</vt:lpstr>
      <vt:lpstr>`</vt:lpstr>
      <vt:lpstr>Reasons Why Business Fails </vt:lpstr>
      <vt:lpstr>Fundamentals  of Business Plan </vt:lpstr>
      <vt:lpstr>PowerPoint Presentation</vt:lpstr>
      <vt:lpstr>PowerPoint Presentation</vt:lpstr>
      <vt:lpstr>PowerPoint Presentation</vt:lpstr>
      <vt:lpstr>Content of Business Plan </vt:lpstr>
      <vt:lpstr>Content of Business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Analysis</vt:lpstr>
      <vt:lpstr>PowerPoint Presentation</vt:lpstr>
      <vt:lpstr>PowerPoint Presentation</vt:lpstr>
      <vt:lpstr>PowerPoint Presentation</vt:lpstr>
      <vt:lpstr>SWOT Analysis</vt:lpstr>
      <vt:lpstr>PowerPoint Presentation</vt:lpstr>
      <vt:lpstr>PowerPoint Presentation</vt:lpstr>
      <vt:lpstr>Today’s Key Takeaway</vt:lpstr>
      <vt:lpstr>Today’s Key Takeaway</vt:lpstr>
      <vt:lpstr>SCAN THE CODE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Ahmedi</dc:creator>
  <cp:lastModifiedBy>Ahmed Ali</cp:lastModifiedBy>
  <cp:revision>155</cp:revision>
  <dcterms:modified xsi:type="dcterms:W3CDTF">2022-02-05T11:02:35Z</dcterms:modified>
</cp:coreProperties>
</file>